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8" r:id="rId1"/>
  </p:sldMasterIdLst>
  <p:sldIdLst>
    <p:sldId id="256" r:id="rId2"/>
    <p:sldId id="262" r:id="rId3"/>
    <p:sldId id="257" r:id="rId4"/>
    <p:sldId id="258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2759"/>
    <p:restoredTop sz="94694"/>
  </p:normalViewPr>
  <p:slideViewPr>
    <p:cSldViewPr snapToGrid="0" showGuides="1">
      <p:cViewPr varScale="1">
        <p:scale>
          <a:sx n="117" d="100"/>
          <a:sy n="117" d="100"/>
        </p:scale>
        <p:origin x="352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BA1826-1B3E-4E2E-8D6C-93BCEAA3D6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07200" y="1096965"/>
            <a:ext cx="7977600" cy="2085696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B5F0CE-1714-4650-9690-5676C06349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6000" y="3945771"/>
            <a:ext cx="5760000" cy="1832730"/>
          </a:xfr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0" spc="50" baseline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FD0CA85-BF38-4762-934C-D00F2047C2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9CA3C9-6579-49D9-A5FD-20231FB4B3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9B94FE-6287-4D49-B0E5-FE9A9BA75A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AE0C0B2A-3FD1-4235-A16E-0ED1E028A93E}"/>
              </a:ext>
            </a:extLst>
          </p:cNvPr>
          <p:cNvCxnSpPr>
            <a:cxnSpLocks/>
          </p:cNvCxnSpPr>
          <p:nvPr/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9494E066-0146-46E9-BAF1-C33240ABA294}"/>
              </a:ext>
            </a:extLst>
          </p:cNvPr>
          <p:cNvGrpSpPr/>
          <p:nvPr/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</a:extLst>
            </p:cNvPr>
            <p:cNvGrpSpPr/>
            <p:nvPr/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</a:extLst>
            </p:cNvPr>
            <p:cNvSpPr>
              <a:spLocks noChangeShapeType="1"/>
            </p:cNvSpPr>
            <p:nvPr/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7437743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2FB6D0-92CA-4910-AE77-E238F4C89D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A913172-A138-4DD4-A5B1-58BA625078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73897B9-E4AD-469B-A60D-9A1A4BD198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C5E1B0-48D6-4F99-9955-39958BA96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9F49DA-55D4-4E36-AEB9-A0E99E31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8702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4FEBC7C-C5C1-4A79-A195-B35701C2897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D34A74-3328-469B-ABCA-96F2FE3687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BAE19AB-5637-455E-89C3-B41702C202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64F2A3-EBEE-4F42-BAC2-A482F00E67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FE1C27-1A43-4B0B-88D0-0C5FE1DBE1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98647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32E59-6597-437B-B2F8-E2DD1F86A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E3BC1D-912E-4012-84AC-A509C9EF4F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977110C-4AA3-4101-B3BD-140B90AF99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50F189-4D8E-4DE6-8295-CF92FA8BF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5F33EC-1ACF-4D46-AEA5-A20802210B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9374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45267-19A7-4A3D-9658-AD3F78DD35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2305800"/>
            <a:ext cx="4636800" cy="2246400"/>
          </a:xfrm>
        </p:spPr>
        <p:txBody>
          <a:bodyPr anchor="ctr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5F17554-5672-499F-BEB9-AB069E6D15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565250" y="2305800"/>
            <a:ext cx="4636800" cy="2246400"/>
          </a:xfrm>
        </p:spPr>
        <p:txBody>
          <a:bodyPr anchor="ctr">
            <a:normAutofit/>
          </a:bodyPr>
          <a:lstStyle>
            <a:lvl1pPr marL="0" indent="0" algn="ctr">
              <a:lnSpc>
                <a:spcPct val="125000"/>
              </a:lnSpc>
              <a:buNone/>
              <a:defRPr sz="2400" i="1">
                <a:solidFill>
                  <a:schemeClr val="tx1">
                    <a:alpha val="6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CBA3C6-C279-46AA-B4EE-5F861D83D2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4C125B-DDB9-4F4E-B9E9-A747E648F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3D465E-E86B-42A8-B18A-9046E40D6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681007E-0E57-40DB-9A98-D04E0A05937B}"/>
              </a:ext>
            </a:extLst>
          </p:cNvPr>
          <p:cNvSpPr/>
          <p:nvPr/>
        </p:nvSpPr>
        <p:spPr>
          <a:xfrm>
            <a:off x="1437136" y="649304"/>
            <a:ext cx="340415" cy="340415"/>
          </a:xfrm>
          <a:prstGeom prst="ellipse">
            <a:avLst/>
          </a:prstGeom>
          <a:gradFill flip="none" rotWithShape="1">
            <a:gsLst>
              <a:gs pos="0">
                <a:srgbClr val="FFFFFF">
                  <a:alpha val="80000"/>
                </a:srgbClr>
              </a:gs>
              <a:gs pos="100000">
                <a:srgbClr val="FFFFFF">
                  <a:alpha val="10000"/>
                </a:srgbClr>
              </a:gs>
            </a:gsLst>
            <a:lin ang="2700000" scaled="0"/>
            <a:tileRect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4C2D7ED2-BAE3-470E-9EFF-F2A49EDD9767}"/>
              </a:ext>
            </a:extLst>
          </p:cNvPr>
          <p:cNvGrpSpPr/>
          <p:nvPr/>
        </p:nvGrpSpPr>
        <p:grpSpPr>
          <a:xfrm rot="10800000">
            <a:off x="1079500" y="952167"/>
            <a:ext cx="641184" cy="1069728"/>
            <a:chOff x="6484111" y="2967038"/>
            <a:chExt cx="641184" cy="1069728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5B14D1A-9E1B-41C3-96AA-A5C40C4F9B3A}"/>
                </a:ext>
              </a:extLst>
            </p:cNvPr>
            <p:cNvGrpSpPr/>
            <p:nvPr/>
          </p:nvGrpSpPr>
          <p:grpSpPr>
            <a:xfrm>
              <a:off x="6808136" y="2967038"/>
              <a:ext cx="317159" cy="932400"/>
              <a:chOff x="6808136" y="2967038"/>
              <a:chExt cx="317159" cy="932400"/>
            </a:xfrm>
          </p:grpSpPr>
          <p:sp>
            <p:nvSpPr>
              <p:cNvPr id="14" name="Freeform 68">
                <a:extLst>
                  <a:ext uri="{FF2B5EF4-FFF2-40B4-BE49-F238E27FC236}">
                    <a16:creationId xmlns:a16="http://schemas.microsoft.com/office/drawing/2014/main" id="{00EC83EC-04A6-4533-80A5-B1817F1FB3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69">
                <a:extLst>
                  <a:ext uri="{FF2B5EF4-FFF2-40B4-BE49-F238E27FC236}">
                    <a16:creationId xmlns:a16="http://schemas.microsoft.com/office/drawing/2014/main" id="{BF61FF24-9074-4265-ACF4-1AEC3621B7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Line 70">
                <a:extLst>
                  <a:ext uri="{FF2B5EF4-FFF2-40B4-BE49-F238E27FC236}">
                    <a16:creationId xmlns:a16="http://schemas.microsoft.com/office/drawing/2014/main" id="{8D31D9FF-672B-4C5E-B4B2-DD86A124413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8991EBFD-EBD5-48CE-9178-AF5B6F50D416}"/>
                </a:ext>
              </a:extLst>
            </p:cNvPr>
            <p:cNvGrpSpPr/>
            <p:nvPr/>
          </p:nvGrpSpPr>
          <p:grpSpPr>
            <a:xfrm rot="18900000" flipH="1">
              <a:off x="6484111" y="3104366"/>
              <a:ext cx="317159" cy="932400"/>
              <a:chOff x="6808136" y="2967038"/>
              <a:chExt cx="317159" cy="932400"/>
            </a:xfrm>
          </p:grpSpPr>
          <p:sp>
            <p:nvSpPr>
              <p:cNvPr id="11" name="Freeform 68">
                <a:extLst>
                  <a:ext uri="{FF2B5EF4-FFF2-40B4-BE49-F238E27FC236}">
                    <a16:creationId xmlns:a16="http://schemas.microsoft.com/office/drawing/2014/main" id="{1B45F046-3129-4A30-9402-44BA590CD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08136" y="2967038"/>
                <a:ext cx="159772" cy="710627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69">
                <a:extLst>
                  <a:ext uri="{FF2B5EF4-FFF2-40B4-BE49-F238E27FC236}">
                    <a16:creationId xmlns:a16="http://schemas.microsoft.com/office/drawing/2014/main" id="{24589F32-BB2E-46B1-BAB5-75EA779C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7908" y="2967038"/>
                <a:ext cx="157387" cy="710627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Line 70">
                <a:extLst>
                  <a:ext uri="{FF2B5EF4-FFF2-40B4-BE49-F238E27FC236}">
                    <a16:creationId xmlns:a16="http://schemas.microsoft.com/office/drawing/2014/main" id="{0BD46CA5-AE89-4413-AB8D-347179D8813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6967908" y="2967038"/>
                <a:ext cx="0" cy="932400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043A360-3214-4DB8-BD85-C6AE48D02D3A}"/>
              </a:ext>
            </a:extLst>
          </p:cNvPr>
          <p:cNvCxnSpPr>
            <a:cxnSpLocks/>
          </p:cNvCxnSpPr>
          <p:nvPr/>
        </p:nvCxnSpPr>
        <p:spPr>
          <a:xfrm rot="16200000" flipH="1">
            <a:off x="5826000" y="342900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8324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84AEE3-6C7B-402E-B26D-1D079D78D3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101641-6BDA-433D-9393-1DDACE06701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89400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B8F8D2A-A489-488D-B1E1-23F36D3E95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74202" y="1685925"/>
            <a:ext cx="4928400" cy="4092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A242E8-AEEF-4BBD-94E9-86F89D6952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58D2CA-06C9-412D-A5D6-F97DDBBB0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21A80D9-E04B-47BF-80DA-01E68346A5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9731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A42251-8A4B-463E-982B-C657C3810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1C74D5E-AC0B-46BF-8840-61CC89C3B6B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399" y="1736732"/>
            <a:ext cx="4928400" cy="661912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01A0738-7A90-4A35-AB98-9656D618728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89400" y="2431256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DADFE01-1BA7-4288-9355-8B2B508BE58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274200" y="1736732"/>
            <a:ext cx="4928400" cy="662400"/>
          </a:xfrm>
        </p:spPr>
        <p:txBody>
          <a:bodyPr anchor="b">
            <a:normAutofit/>
          </a:bodyPr>
          <a:lstStyle>
            <a:lvl1pPr marL="0" indent="0">
              <a:buNone/>
              <a:defRPr sz="1600" b="0" cap="all" spc="300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D49F77-6C55-47AC-B1AE-5D9906DBD7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274200" y="2431257"/>
            <a:ext cx="4928400" cy="334724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1D8EF53-AF86-47E8-83DC-8C419847A6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C01D653-ED9A-46D3-A97F-B5FA1DAE6C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5B9B66-64EA-4022-BD96-ECF2A80C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9681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33B6B0-54DE-4F2D-84DD-D06CD3B11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FFE053-BB16-4940-B248-2D496BB29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FBD80C-6CA1-42DB-B732-4807A27DA8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7A9DA86-C177-42C6-90F8-37C6844A2A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12530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46A27C-9BDA-43B3-96EA-C145EA7F0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FBD5E-AA17-42F1-8615-49F2664DD4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57A2D5-EBE5-43DD-8CF2-8B90801A0D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0334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4451E1-40E1-4ED2-A9E3-6376E774A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1" y="955674"/>
            <a:ext cx="3531600" cy="1384995"/>
          </a:xfrm>
        </p:spPr>
        <p:txBody>
          <a:bodyPr anchor="b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AAE5E-AD83-40D4-8BDB-6B25250247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4850" y="882651"/>
            <a:ext cx="5760000" cy="489584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4DF8E2-A28B-4889-AD9E-1D733FEA2E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89401" y="2584759"/>
            <a:ext cx="3531600" cy="319374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2EF812-B775-468C-84D9-4394CC19F2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DE1DEB3-5237-467C-A5B6-EDA7F366E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877A6B-440F-4D7B-92DA-1B964D029F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DC89B2F1-1E32-44DB-B50E-BEA1896CAD8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12230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6B204-119E-45DB-A177-995FF5D9B4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0000" y="955456"/>
            <a:ext cx="3531600" cy="1384995"/>
          </a:xfrm>
        </p:spPr>
        <p:txBody>
          <a:bodyPr anchor="b" anchorCtr="0">
            <a:normAutofit/>
          </a:bodyPr>
          <a:lstStyle>
            <a:lvl1pPr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CCD3036-53A8-4361-AAAC-D8072EB470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537200" y="540001"/>
            <a:ext cx="6115050" cy="52385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0FCFCD5-820E-47D9-9A60-57680C4C940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990000" y="2584758"/>
            <a:ext cx="3531600" cy="3284229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2446C3-A62E-4690-9098-53D59C4C33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EC743F4-8769-40B4-85DF-6CB8DE9F66AA}" type="datetimeFigureOut">
              <a:rPr lang="en-US" smtClean="0"/>
              <a:t>11/4/22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0A6C8B8-EA3D-45E5-950A-B6F1EA0B47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ACAB7-ADBF-42E5-A214-232BA9EFB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F2BD96E-3838-45D2-9031-D3AF67C920A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D0E80DA6-B971-46B7-B0D3-8581AE0B6AC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CxnSpPr>
            <a:cxnSpLocks/>
          </p:cNvCxnSpPr>
          <p:nvPr/>
        </p:nvCxnSpPr>
        <p:spPr>
          <a:xfrm>
            <a:off x="4979988" y="540000"/>
            <a:ext cx="0" cy="5778000"/>
          </a:xfrm>
          <a:prstGeom prst="line">
            <a:avLst/>
          </a:prstGeom>
          <a:ln w="12700">
            <a:solidFill>
              <a:srgbClr val="FFFFFF">
                <a:alpha val="4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622968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02DDA7E-8449-42D1-93BD-4E96C1BFC1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9400" y="395289"/>
            <a:ext cx="10213200" cy="111283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72EB64-DBC0-4012-830E-9166670D17C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89400" y="1685925"/>
            <a:ext cx="10213200" cy="40401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49A3E9-8704-4E26-A519-8215B3E943F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0000" y="6357168"/>
            <a:ext cx="1760150" cy="46166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4EC743F4-8769-40B4-85DF-6CB8DE9F66AA}" type="datetimeFigureOut">
              <a:rPr lang="en-US" smtClean="0"/>
              <a:pPr/>
              <a:t>11/4/22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8590E32-87A0-44C2-A299-D45FAB146E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754312" y="6357600"/>
            <a:ext cx="6683376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3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1C1A41-01A7-44E2-965B-ACFD4F2806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982800" y="6357600"/>
            <a:ext cx="1760150" cy="4608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200" baseline="0">
                <a:solidFill>
                  <a:schemeClr val="tx1">
                    <a:alpha val="60000"/>
                  </a:schemeClr>
                </a:solidFill>
                <a:latin typeface="+mj-lt"/>
              </a:defRPr>
            </a:lvl1pPr>
          </a:lstStyle>
          <a:p>
            <a:fld id="{FF2BD96E-3838-45D2-9031-D3AF67C920A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15040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4" r:id="rId1"/>
    <p:sldLayoutId id="2147483735" r:id="rId2"/>
    <p:sldLayoutId id="2147483736" r:id="rId3"/>
    <p:sldLayoutId id="2147483737" r:id="rId4"/>
    <p:sldLayoutId id="2147483727" r:id="rId5"/>
    <p:sldLayoutId id="2147483728" r:id="rId6"/>
    <p:sldLayoutId id="2147483729" r:id="rId7"/>
    <p:sldLayoutId id="2147483730" r:id="rId8"/>
    <p:sldLayoutId id="2147483731" r:id="rId9"/>
    <p:sldLayoutId id="2147483732" r:id="rId10"/>
    <p:sldLayoutId id="2147483733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200" kern="1200" cap="none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60000" indent="-360000" algn="l" defTabSz="914400" rtl="0" eaLnBrk="1" latinLnBrk="0" hangingPunct="1">
        <a:lnSpc>
          <a:spcPct val="150000"/>
        </a:lnSpc>
        <a:spcBef>
          <a:spcPts val="10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1pPr>
      <a:lvl2pPr marL="360000" indent="0" algn="l" defTabSz="914400" rtl="0" eaLnBrk="1" latinLnBrk="0" hangingPunct="1">
        <a:lnSpc>
          <a:spcPct val="150000"/>
        </a:lnSpc>
        <a:spcBef>
          <a:spcPts val="500"/>
        </a:spcBef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2pPr>
      <a:lvl3pPr marL="108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3pPr>
      <a:lvl4pPr marL="1080000" indent="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Tx/>
        <a:buNone/>
        <a:defRPr sz="2000" b="0" i="1" kern="1200" spc="50" baseline="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4pPr>
      <a:lvl5pPr marL="1800000" indent="-360000" algn="l" defTabSz="914400" rtl="0" eaLnBrk="1" latinLnBrk="0" hangingPunct="1">
        <a:lnSpc>
          <a:spcPct val="150000"/>
        </a:lnSpc>
        <a:spcBef>
          <a:spcPts val="500"/>
        </a:spcBef>
        <a:buClr>
          <a:schemeClr val="accent3"/>
        </a:buClr>
        <a:buFont typeface="Wingdings" panose="05000000000000000000" pitchFamily="2" charset="2"/>
        <a:buChar char=""/>
        <a:defRPr sz="2000" kern="1200" spc="50">
          <a:solidFill>
            <a:schemeClr val="tx1">
              <a:alpha val="60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ymindoman.com/the-mystical-resurrection-or-reincarnation-of-the-ocean-in-every-wave/" TargetMode="External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reativecommons.org/licenses/by-sa/3.0/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2EC32AE-E4F8-4BC6-BEF2-B48BDD157D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8EA5AF2-C27F-3619-BA75-548FE28EAE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60863" y="1079500"/>
            <a:ext cx="3882286" cy="2138400"/>
          </a:xfrm>
        </p:spPr>
        <p:txBody>
          <a:bodyPr>
            <a:normAutofit/>
          </a:bodyPr>
          <a:lstStyle/>
          <a:p>
            <a:r>
              <a:rPr lang="en-CA" dirty="0"/>
              <a:t>The DRY principle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C3E5CA-72F6-81EC-503B-335ABA0D39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08006" y="4113213"/>
            <a:ext cx="2988000" cy="1655762"/>
          </a:xfrm>
        </p:spPr>
        <p:txBody>
          <a:bodyPr>
            <a:normAutofit fontScale="92500"/>
          </a:bodyPr>
          <a:lstStyle/>
          <a:p>
            <a:r>
              <a:rPr lang="en-CA" dirty="0"/>
              <a:t>Coding Club </a:t>
            </a:r>
          </a:p>
          <a:p>
            <a:r>
              <a:rPr lang="en-CA" dirty="0"/>
              <a:t>November 4</a:t>
            </a:r>
            <a:r>
              <a:rPr lang="en-CA" baseline="30000" dirty="0"/>
              <a:t>th</a:t>
            </a:r>
            <a:r>
              <a:rPr lang="en-CA" dirty="0"/>
              <a:t> 2022</a:t>
            </a:r>
          </a:p>
          <a:p>
            <a:r>
              <a:rPr lang="en-CA" dirty="0"/>
              <a:t>Sara Correa Garcia</a:t>
            </a:r>
          </a:p>
        </p:txBody>
      </p:sp>
      <p:pic>
        <p:nvPicPr>
          <p:cNvPr id="4" name="Picture 3" descr="Gradient pastel colors on a top view">
            <a:extLst>
              <a:ext uri="{FF2B5EF4-FFF2-40B4-BE49-F238E27FC236}">
                <a16:creationId xmlns:a16="http://schemas.microsoft.com/office/drawing/2014/main" id="{5BCED3FA-CCBF-54B0-7CED-9E2D1185C22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5387" r="4416" b="-1"/>
          <a:stretch/>
        </p:blipFill>
        <p:spPr>
          <a:xfrm>
            <a:off x="20" y="10"/>
            <a:ext cx="7211993" cy="6857990"/>
          </a:xfrm>
          <a:prstGeom prst="rect">
            <a:avLst/>
          </a:prstGeom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211C822-2379-4749-95C7-3CDA93294E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432006" y="3690871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87410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Content Placeholder 1" descr="A collage of a dog&#10;&#10;Description automatically generated">
            <a:extLst>
              <a:ext uri="{FF2B5EF4-FFF2-40B4-BE49-F238E27FC236}">
                <a16:creationId xmlns:a16="http://schemas.microsoft.com/office/drawing/2014/main" id="{A97504FD-7975-7342-3BE3-EF9BAF33A7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4446" b="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586185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8" name="Straight Connector 107">
            <a:extLst>
              <a:ext uri="{FF2B5EF4-FFF2-40B4-BE49-F238E27FC236}">
                <a16:creationId xmlns:a16="http://schemas.microsoft.com/office/drawing/2014/main" id="{AE0C0B2A-3FD1-4235-A16E-0ED1E028A9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826000" y="3525773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9494E066-0146-46E9-BAF1-C33240ABA2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2700000">
            <a:off x="10127693" y="4178240"/>
            <a:ext cx="633413" cy="1862138"/>
            <a:chOff x="5959192" y="333389"/>
            <a:chExt cx="633413" cy="1862138"/>
          </a:xfrm>
        </p:grpSpPr>
        <p:grpSp>
          <p:nvGrpSpPr>
            <p:cNvPr id="111" name="Group 110">
              <a:extLst>
                <a:ext uri="{FF2B5EF4-FFF2-40B4-BE49-F238E27FC236}">
                  <a16:creationId xmlns:a16="http://schemas.microsoft.com/office/drawing/2014/main" id="{B02BD80B-C499-4DAC-9580-575B04F865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959192" y="333389"/>
              <a:ext cx="633413" cy="1419225"/>
              <a:chOff x="5959192" y="333389"/>
              <a:chExt cx="633413" cy="1419225"/>
            </a:xfrm>
          </p:grpSpPr>
          <p:sp>
            <p:nvSpPr>
              <p:cNvPr id="113" name="Freeform 68">
                <a:extLst>
                  <a:ext uri="{FF2B5EF4-FFF2-40B4-BE49-F238E27FC236}">
                    <a16:creationId xmlns:a16="http://schemas.microsoft.com/office/drawing/2014/main" id="{CCF069F3-858C-4C67-90C2-46017C3D4C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5959192" y="333389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69">
                <a:extLst>
                  <a:ext uri="{FF2B5EF4-FFF2-40B4-BE49-F238E27FC236}">
                    <a16:creationId xmlns:a16="http://schemas.microsoft.com/office/drawing/2014/main" id="{8A1FFA52-DFA8-4A81-8A85-50BE13257F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278280" y="333389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12" name="Line 70">
              <a:extLst>
                <a:ext uri="{FF2B5EF4-FFF2-40B4-BE49-F238E27FC236}">
                  <a16:creationId xmlns:a16="http://schemas.microsoft.com/office/drawing/2014/main" id="{BAEDA471-60CB-4A0C-B9AD-B2B3C51EA2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 flipV="1">
              <a:off x="6278280" y="333389"/>
              <a:ext cx="0" cy="1862138"/>
            </a:xfrm>
            <a:prstGeom prst="line">
              <a:avLst/>
            </a:prstGeom>
            <a:noFill/>
            <a:ln w="12700" cap="flat">
              <a:solidFill>
                <a:srgbClr val="FFFFFF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 useBgFill="1">
        <p:nvSpPr>
          <p:cNvPr id="116" name="Rectangle 115">
            <a:extLst>
              <a:ext uri="{FF2B5EF4-FFF2-40B4-BE49-F238E27FC236}">
                <a16:creationId xmlns:a16="http://schemas.microsoft.com/office/drawing/2014/main" id="{1F4CD6D0-88B6-45F4-AC60-54587D3C9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Desert formations">
            <a:extLst>
              <a:ext uri="{FF2B5EF4-FFF2-40B4-BE49-F238E27FC236}">
                <a16:creationId xmlns:a16="http://schemas.microsoft.com/office/drawing/2014/main" id="{D684F5A6-BEA5-2D4E-B15B-40808571D10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5" b="7865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18" name="Rectangle 117">
            <a:extLst>
              <a:ext uri="{FF2B5EF4-FFF2-40B4-BE49-F238E27FC236}">
                <a16:creationId xmlns:a16="http://schemas.microsoft.com/office/drawing/2014/main" id="{C2E86F6D-198D-45C3-AC93-8D31B8A4D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-2" y="2678805"/>
            <a:ext cx="12191999" cy="4179193"/>
          </a:xfrm>
          <a:prstGeom prst="rect">
            <a:avLst/>
          </a:prstGeom>
          <a:gradFill flip="none" rotWithShape="1">
            <a:gsLst>
              <a:gs pos="0">
                <a:srgbClr val="000000">
                  <a:alpha val="40000"/>
                </a:srgbClr>
              </a:gs>
              <a:gs pos="100000">
                <a:srgbClr val="000000">
                  <a:alpha val="0"/>
                </a:srgbClr>
              </a:gs>
              <a:gs pos="37000">
                <a:srgbClr val="000000">
                  <a:alpha val="20000"/>
                </a:srgb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52" name="Title 51">
            <a:extLst>
              <a:ext uri="{FF2B5EF4-FFF2-40B4-BE49-F238E27FC236}">
                <a16:creationId xmlns:a16="http://schemas.microsoft.com/office/drawing/2014/main" id="{71232518-2267-FF91-FA0E-A5584FA931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9510" y="4769810"/>
            <a:ext cx="4457690" cy="1332000"/>
          </a:xfrm>
        </p:spPr>
        <p:txBody>
          <a:bodyPr vert="horz" lIns="91440" tIns="45720" rIns="91440" bIns="45720" rtlCol="0" anchor="ctr" anchorCtr="0">
            <a:normAutofit/>
          </a:bodyPr>
          <a:lstStyle/>
          <a:p>
            <a:pPr algn="ctr"/>
            <a:r>
              <a:rPr lang="en-US" sz="4800" dirty="0">
                <a:solidFill>
                  <a:srgbClr val="FFFFFF"/>
                </a:solidFill>
              </a:rPr>
              <a:t>D.R.Y</a:t>
            </a:r>
          </a:p>
        </p:txBody>
      </p:sp>
      <p:cxnSp>
        <p:nvCxnSpPr>
          <p:cNvPr id="120" name="Straight Connector 119">
            <a:extLst>
              <a:ext uri="{FF2B5EF4-FFF2-40B4-BE49-F238E27FC236}">
                <a16:creationId xmlns:a16="http://schemas.microsoft.com/office/drawing/2014/main" id="{6C14D892-36B8-4065-9158-50C22E1E69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rot="5400000">
            <a:off x="5826000" y="5435810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ontent Placeholder 2">
            <a:extLst>
              <a:ext uri="{FF2B5EF4-FFF2-40B4-BE49-F238E27FC236}">
                <a16:creationId xmlns:a16="http://schemas.microsoft.com/office/drawing/2014/main" id="{1D630C9B-E462-9054-4922-6309851B3B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91630" y="5165810"/>
            <a:ext cx="4548011" cy="737558"/>
          </a:xfrm>
        </p:spPr>
        <p:txBody>
          <a:bodyPr>
            <a:noAutofit/>
          </a:bodyPr>
          <a:lstStyle/>
          <a:p>
            <a:pPr marL="0" indent="0" algn="r">
              <a:lnSpc>
                <a:spcPct val="140000"/>
              </a:lnSpc>
              <a:buNone/>
            </a:pPr>
            <a:r>
              <a:rPr lang="en-CA" sz="2400" dirty="0"/>
              <a:t>Don’t Repeat Yourself</a:t>
            </a:r>
          </a:p>
          <a:p>
            <a:pPr marL="0" indent="0" algn="r">
              <a:lnSpc>
                <a:spcPct val="140000"/>
              </a:lnSpc>
              <a:buNone/>
            </a:pPr>
            <a:endParaRPr lang="en-CA" sz="2400" dirty="0"/>
          </a:p>
        </p:txBody>
      </p:sp>
    </p:spTree>
    <p:extLst>
      <p:ext uri="{BB962C8B-B14F-4D97-AF65-F5344CB8AC3E}">
        <p14:creationId xmlns:p14="http://schemas.microsoft.com/office/powerpoint/2010/main" val="173589064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78D6E89-CBE0-4595-81C1-F7BA38171D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C98E0077-C8CB-40EE-ABF7-D106ADF246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8958" y="453245"/>
            <a:ext cx="6009066" cy="5914582"/>
            <a:chOff x="28958" y="453245"/>
            <a:chExt cx="6009066" cy="5914582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F138C0FF-100E-4B5D-AB39-A60FA37665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>
              <a:grpSpLocks noChangeAspect="1"/>
            </p:cNvGrp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8900000" flipH="1">
              <a:off x="2862220" y="2975283"/>
              <a:ext cx="317159" cy="932400"/>
              <a:chOff x="6376988" y="280988"/>
              <a:chExt cx="633413" cy="1862138"/>
            </a:xfrm>
          </p:grpSpPr>
          <p:sp>
            <p:nvSpPr>
              <p:cNvPr id="90" name="Freeform 68">
                <a:extLst>
                  <a:ext uri="{FF2B5EF4-FFF2-40B4-BE49-F238E27FC236}">
                    <a16:creationId xmlns:a16="http://schemas.microsoft.com/office/drawing/2014/main" id="{7FAF8DED-3F40-4BF1-890A-D654FD51446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376988" y="280988"/>
                <a:ext cx="319088" cy="1419225"/>
              </a:xfrm>
              <a:custGeom>
                <a:avLst/>
                <a:gdLst>
                  <a:gd name="T0" fmla="*/ 0 w 67"/>
                  <a:gd name="T1" fmla="*/ 149 h 298"/>
                  <a:gd name="T2" fmla="*/ 67 w 67"/>
                  <a:gd name="T3" fmla="*/ 298 h 298"/>
                  <a:gd name="T4" fmla="*/ 67 w 67"/>
                  <a:gd name="T5" fmla="*/ 0 h 298"/>
                  <a:gd name="T6" fmla="*/ 0 w 67"/>
                  <a:gd name="T7" fmla="*/ 149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7" h="298">
                    <a:moveTo>
                      <a:pt x="0" y="149"/>
                    </a:moveTo>
                    <a:cubicBezTo>
                      <a:pt x="0" y="208"/>
                      <a:pt x="26" y="261"/>
                      <a:pt x="67" y="298"/>
                    </a:cubicBezTo>
                    <a:cubicBezTo>
                      <a:pt x="67" y="0"/>
                      <a:pt x="67" y="0"/>
                      <a:pt x="67" y="0"/>
                    </a:cubicBezTo>
                    <a:cubicBezTo>
                      <a:pt x="26" y="36"/>
                      <a:pt x="0" y="89"/>
                      <a:pt x="0" y="149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69">
                <a:extLst>
                  <a:ext uri="{FF2B5EF4-FFF2-40B4-BE49-F238E27FC236}">
                    <a16:creationId xmlns:a16="http://schemas.microsoft.com/office/drawing/2014/main" id="{A9E242D4-12F6-4412-81B4-BDFA6494375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>
                <a:off x="6696076" y="280988"/>
                <a:ext cx="314325" cy="1419225"/>
              </a:xfrm>
              <a:custGeom>
                <a:avLst/>
                <a:gdLst>
                  <a:gd name="T0" fmla="*/ 0 w 66"/>
                  <a:gd name="T1" fmla="*/ 0 h 298"/>
                  <a:gd name="T2" fmla="*/ 0 w 66"/>
                  <a:gd name="T3" fmla="*/ 298 h 298"/>
                  <a:gd name="T4" fmla="*/ 66 w 66"/>
                  <a:gd name="T5" fmla="*/ 149 h 298"/>
                  <a:gd name="T6" fmla="*/ 0 w 66"/>
                  <a:gd name="T7" fmla="*/ 0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" h="298">
                    <a:moveTo>
                      <a:pt x="0" y="0"/>
                    </a:moveTo>
                    <a:cubicBezTo>
                      <a:pt x="0" y="298"/>
                      <a:pt x="0" y="298"/>
                      <a:pt x="0" y="298"/>
                    </a:cubicBezTo>
                    <a:cubicBezTo>
                      <a:pt x="41" y="261"/>
                      <a:pt x="66" y="208"/>
                      <a:pt x="66" y="149"/>
                    </a:cubicBezTo>
                    <a:cubicBezTo>
                      <a:pt x="66" y="89"/>
                      <a:pt x="41" y="36"/>
                      <a:pt x="0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10000"/>
                    </a:srgbClr>
                  </a:gs>
                </a:gsLst>
                <a:lin ang="27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Line 70">
                <a:extLst>
                  <a:ext uri="{FF2B5EF4-FFF2-40B4-BE49-F238E27FC236}">
                    <a16:creationId xmlns:a16="http://schemas.microsoft.com/office/drawing/2014/main" id="{819CB22D-989B-418B-88B9-4CA22D7142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>
                <a:spLocks noChangeShapeType="1"/>
              </p:cNvSpPr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 bwMode="auto">
              <a:xfrm flipV="1">
                <a:off x="6696076" y="280988"/>
                <a:ext cx="0" cy="1862138"/>
              </a:xfrm>
              <a:prstGeom prst="line">
                <a:avLst/>
              </a:prstGeom>
              <a:noFill/>
              <a:ln w="12700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1073E2D-0592-4EF5-872D-CECD6D8221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flipH="1">
              <a:off x="28958" y="453245"/>
              <a:ext cx="3838576" cy="5838297"/>
              <a:chOff x="8324466" y="457964"/>
              <a:chExt cx="3838576" cy="5838297"/>
            </a:xfrm>
          </p:grpSpPr>
          <p:sp>
            <p:nvSpPr>
              <p:cNvPr id="52" name="Oval 51">
                <a:extLst>
                  <a:ext uri="{FF2B5EF4-FFF2-40B4-BE49-F238E27FC236}">
                    <a16:creationId xmlns:a16="http://schemas.microsoft.com/office/drawing/2014/main" id="{B4B3ECD9-DCDC-440E-B273-65BB0CAED51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53" name="Group 52">
                <a:extLst>
                  <a:ext uri="{FF2B5EF4-FFF2-40B4-BE49-F238E27FC236}">
                    <a16:creationId xmlns:a16="http://schemas.microsoft.com/office/drawing/2014/main" id="{A6571F9C-9E75-49A7-B438-6F3664A74F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68" name="Freeform 64">
                  <a:extLst>
                    <a:ext uri="{FF2B5EF4-FFF2-40B4-BE49-F238E27FC236}">
                      <a16:creationId xmlns:a16="http://schemas.microsoft.com/office/drawing/2014/main" id="{EDB4D0FA-C270-408A-9FBE-AD9E65A1C6A3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69" name="Freeform 81">
                  <a:extLst>
                    <a:ext uri="{FF2B5EF4-FFF2-40B4-BE49-F238E27FC236}">
                      <a16:creationId xmlns:a16="http://schemas.microsoft.com/office/drawing/2014/main" id="{3ABAFDCA-DAAD-4233-BA41-8DF74A24A76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0" name="Freeform 61">
                  <a:extLst>
                    <a:ext uri="{FF2B5EF4-FFF2-40B4-BE49-F238E27FC236}">
                      <a16:creationId xmlns:a16="http://schemas.microsoft.com/office/drawing/2014/main" id="{73535DCB-BE4C-4936-B555-68E285B37F9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1" name="Freeform 78">
                  <a:extLst>
                    <a:ext uri="{FF2B5EF4-FFF2-40B4-BE49-F238E27FC236}">
                      <a16:creationId xmlns:a16="http://schemas.microsoft.com/office/drawing/2014/main" id="{874FE9AB-AE26-49B8-9538-108F06D8C1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2" name="Freeform 84">
                  <a:extLst>
                    <a:ext uri="{FF2B5EF4-FFF2-40B4-BE49-F238E27FC236}">
                      <a16:creationId xmlns:a16="http://schemas.microsoft.com/office/drawing/2014/main" id="{10D97820-71F1-4EC5-8324-CFB6F53099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3" name="Freeform 87">
                  <a:extLst>
                    <a:ext uri="{FF2B5EF4-FFF2-40B4-BE49-F238E27FC236}">
                      <a16:creationId xmlns:a16="http://schemas.microsoft.com/office/drawing/2014/main" id="{F41687FC-136C-4C28-B30C-4FDA8CE4DE1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4" name="Freeform 60">
                  <a:extLst>
                    <a:ext uri="{FF2B5EF4-FFF2-40B4-BE49-F238E27FC236}">
                      <a16:creationId xmlns:a16="http://schemas.microsoft.com/office/drawing/2014/main" id="{F073018C-8DC6-476B-99DE-D630752AF57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5" name="Freeform 59">
                  <a:extLst>
                    <a:ext uri="{FF2B5EF4-FFF2-40B4-BE49-F238E27FC236}">
                      <a16:creationId xmlns:a16="http://schemas.microsoft.com/office/drawing/2014/main" id="{01563341-B016-4DB3-8C2B-3B0F084CC8A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6" name="Freeform 62">
                  <a:extLst>
                    <a:ext uri="{FF2B5EF4-FFF2-40B4-BE49-F238E27FC236}">
                      <a16:creationId xmlns:a16="http://schemas.microsoft.com/office/drawing/2014/main" id="{5AFB3087-91F7-484F-A2D1-9E9D28E6A44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77" name="Freeform 65">
                  <a:extLst>
                    <a:ext uri="{FF2B5EF4-FFF2-40B4-BE49-F238E27FC236}">
                      <a16:creationId xmlns:a16="http://schemas.microsoft.com/office/drawing/2014/main" id="{C2821E6B-5AF6-4C4D-99F4-19B5A21E48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8" name="Freeform 79">
                  <a:extLst>
                    <a:ext uri="{FF2B5EF4-FFF2-40B4-BE49-F238E27FC236}">
                      <a16:creationId xmlns:a16="http://schemas.microsoft.com/office/drawing/2014/main" id="{A907B69E-0B01-498B-80D2-D67D043BF2A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79" name="Freeform 82">
                  <a:extLst>
                    <a:ext uri="{FF2B5EF4-FFF2-40B4-BE49-F238E27FC236}">
                      <a16:creationId xmlns:a16="http://schemas.microsoft.com/office/drawing/2014/main" id="{5772A360-649E-4718-99AB-77601B3FE9A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0" name="Freeform 85">
                  <a:extLst>
                    <a:ext uri="{FF2B5EF4-FFF2-40B4-BE49-F238E27FC236}">
                      <a16:creationId xmlns:a16="http://schemas.microsoft.com/office/drawing/2014/main" id="{BFAA4174-67EF-4924-A4D9-54B8A9CCD58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81" name="Freeform 88">
                  <a:extLst>
                    <a:ext uri="{FF2B5EF4-FFF2-40B4-BE49-F238E27FC236}">
                      <a16:creationId xmlns:a16="http://schemas.microsoft.com/office/drawing/2014/main" id="{FFB66CF2-AA4B-4A69-8918-4030981E5E2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B5FDAB62-742B-490A-AEA7-D33401FC7E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83" name="Line 63">
                    <a:extLst>
                      <a:ext uri="{FF2B5EF4-FFF2-40B4-BE49-F238E27FC236}">
                        <a16:creationId xmlns:a16="http://schemas.microsoft.com/office/drawing/2014/main" id="{2B475708-5689-4E0B-B754-81BD7E13191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4" name="Line 66">
                    <a:extLst>
                      <a:ext uri="{FF2B5EF4-FFF2-40B4-BE49-F238E27FC236}">
                        <a16:creationId xmlns:a16="http://schemas.microsoft.com/office/drawing/2014/main" id="{A22B7B11-ABEA-480C-8673-74CEF8380F4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5" name="Line 67">
                    <a:extLst>
                      <a:ext uri="{FF2B5EF4-FFF2-40B4-BE49-F238E27FC236}">
                        <a16:creationId xmlns:a16="http://schemas.microsoft.com/office/drawing/2014/main" id="{6F3A0195-7AFE-4B5C-B7B7-8E1931E721F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6" name="Line 80">
                    <a:extLst>
                      <a:ext uri="{FF2B5EF4-FFF2-40B4-BE49-F238E27FC236}">
                        <a16:creationId xmlns:a16="http://schemas.microsoft.com/office/drawing/2014/main" id="{1B13DF54-8B1A-4E1B-8DFB-7CCB8C8AE1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7" name="Line 83">
                    <a:extLst>
                      <a:ext uri="{FF2B5EF4-FFF2-40B4-BE49-F238E27FC236}">
                        <a16:creationId xmlns:a16="http://schemas.microsoft.com/office/drawing/2014/main" id="{F024D52B-4316-4621-B93A-F0BF666C90B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8" name="Line 86">
                    <a:extLst>
                      <a:ext uri="{FF2B5EF4-FFF2-40B4-BE49-F238E27FC236}">
                        <a16:creationId xmlns:a16="http://schemas.microsoft.com/office/drawing/2014/main" id="{FC8A7FD2-9729-4747-800B-645BC622E49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89" name="Line 89">
                    <a:extLst>
                      <a:ext uri="{FF2B5EF4-FFF2-40B4-BE49-F238E27FC236}">
                        <a16:creationId xmlns:a16="http://schemas.microsoft.com/office/drawing/2014/main" id="{9D91F291-186D-4AAE-B541-3158E5358CF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54" name="Group 53">
                <a:extLst>
                  <a:ext uri="{FF2B5EF4-FFF2-40B4-BE49-F238E27FC236}">
                    <a16:creationId xmlns:a16="http://schemas.microsoft.com/office/drawing/2014/main" id="{B38D46D5-9D65-4565-9CAA-1F04E19FBEE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60" name="Group 59">
                  <a:extLst>
                    <a:ext uri="{FF2B5EF4-FFF2-40B4-BE49-F238E27FC236}">
                      <a16:creationId xmlns:a16="http://schemas.microsoft.com/office/drawing/2014/main" id="{8A8971AA-9368-49A3-B734-F6033F018EAA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64" name="Straight Connector 63">
                    <a:extLst>
                      <a:ext uri="{FF2B5EF4-FFF2-40B4-BE49-F238E27FC236}">
                        <a16:creationId xmlns:a16="http://schemas.microsoft.com/office/drawing/2014/main" id="{D9C3AC6C-AAD1-4D79-8A10-0D0C62C3A879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Straight Connector 64">
                    <a:extLst>
                      <a:ext uri="{FF2B5EF4-FFF2-40B4-BE49-F238E27FC236}">
                        <a16:creationId xmlns:a16="http://schemas.microsoft.com/office/drawing/2014/main" id="{11F70E77-0113-4EEF-AE23-55EECAEE3FE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6" name="Rectangle 30">
                    <a:extLst>
                      <a:ext uri="{FF2B5EF4-FFF2-40B4-BE49-F238E27FC236}">
                        <a16:creationId xmlns:a16="http://schemas.microsoft.com/office/drawing/2014/main" id="{BC69B848-1176-4C1C-9949-E5861A8619F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67" name="Rectangle 30">
                    <a:extLst>
                      <a:ext uri="{FF2B5EF4-FFF2-40B4-BE49-F238E27FC236}">
                        <a16:creationId xmlns:a16="http://schemas.microsoft.com/office/drawing/2014/main" id="{C1A5E2C5-38CB-44AB-9E4C-ACEA16342E44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61" name="Group 60">
                  <a:extLst>
                    <a:ext uri="{FF2B5EF4-FFF2-40B4-BE49-F238E27FC236}">
                      <a16:creationId xmlns:a16="http://schemas.microsoft.com/office/drawing/2014/main" id="{6F55C24A-BC0E-4E0F-A61A-C821BCB100A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62" name="Freeform: Shape 61">
                    <a:extLst>
                      <a:ext uri="{FF2B5EF4-FFF2-40B4-BE49-F238E27FC236}">
                        <a16:creationId xmlns:a16="http://schemas.microsoft.com/office/drawing/2014/main" id="{FC1F1581-20C3-46E2-A929-C0A357F428E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63" name="Freeform: Shape 62">
                    <a:extLst>
                      <a:ext uri="{FF2B5EF4-FFF2-40B4-BE49-F238E27FC236}">
                        <a16:creationId xmlns:a16="http://schemas.microsoft.com/office/drawing/2014/main" id="{1712EF3C-2719-427C-8551-8498E8EE35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55" name="Group 54">
                <a:extLst>
                  <a:ext uri="{FF2B5EF4-FFF2-40B4-BE49-F238E27FC236}">
                    <a16:creationId xmlns:a16="http://schemas.microsoft.com/office/drawing/2014/main" id="{E27D7E35-5FF7-4D9A-8553-32BEC07F4C3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56" name="Group 55">
                  <a:extLst>
                    <a:ext uri="{FF2B5EF4-FFF2-40B4-BE49-F238E27FC236}">
                      <a16:creationId xmlns:a16="http://schemas.microsoft.com/office/drawing/2014/main" id="{763B69E4-A2FF-49AF-91E2-3E713C12CBFC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58" name="Freeform 68">
                    <a:extLst>
                      <a:ext uri="{FF2B5EF4-FFF2-40B4-BE49-F238E27FC236}">
                        <a16:creationId xmlns:a16="http://schemas.microsoft.com/office/drawing/2014/main" id="{902752CE-AA22-4C98-867D-7EC620175ED7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9" name="Freeform 69">
                    <a:extLst>
                      <a:ext uri="{FF2B5EF4-FFF2-40B4-BE49-F238E27FC236}">
                        <a16:creationId xmlns:a16="http://schemas.microsoft.com/office/drawing/2014/main" id="{30C30F45-A468-4533-ADBA-5F1EF15DA99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57" name="Line 70">
                  <a:extLst>
                    <a:ext uri="{FF2B5EF4-FFF2-40B4-BE49-F238E27FC236}">
                      <a16:creationId xmlns:a16="http://schemas.microsoft.com/office/drawing/2014/main" id="{FC70690E-7E68-4924-B6ED-6D084F67AB97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F8CDE388-C0D4-4AAC-A75F-DEE022DB0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 rot="10800000" flipH="1">
              <a:off x="2199448" y="529530"/>
              <a:ext cx="3838576" cy="5838297"/>
              <a:chOff x="8324466" y="457964"/>
              <a:chExt cx="3838576" cy="5838297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40CCAC8F-4491-4CEC-81C5-DA65309C5A0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 rot="10800000">
                <a:off x="11319026" y="5955846"/>
                <a:ext cx="340415" cy="340415"/>
              </a:xfrm>
              <a:prstGeom prst="ellipse">
                <a:avLst/>
              </a:prstGeom>
              <a:gradFill flip="none" rotWithShape="1">
                <a:gsLst>
                  <a:gs pos="0">
                    <a:srgbClr val="FFFFFF">
                      <a:alpha val="80000"/>
                    </a:srgbClr>
                  </a:gs>
                  <a:gs pos="100000">
                    <a:srgbClr val="FFFFFF">
                      <a:alpha val="20000"/>
                    </a:srgbClr>
                  </a:gs>
                </a:gsLst>
                <a:lin ang="18900000" scaled="0"/>
                <a:tileRect/>
              </a:gra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BB7F85EC-E56A-4EFB-BBC4-5C37762D1A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015028" y="2840007"/>
                <a:ext cx="2457452" cy="3838576"/>
                <a:chOff x="587375" y="280987"/>
                <a:chExt cx="2457452" cy="3838576"/>
              </a:xfrm>
            </p:grpSpPr>
            <p:sp>
              <p:nvSpPr>
                <p:cNvPr id="30" name="Freeform 64">
                  <a:extLst>
                    <a:ext uri="{FF2B5EF4-FFF2-40B4-BE49-F238E27FC236}">
                      <a16:creationId xmlns:a16="http://schemas.microsoft.com/office/drawing/2014/main" id="{D1385ED1-7694-4D02-8CF4-7EDC92117150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2" y="1443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1" name="Freeform 81">
                  <a:extLst>
                    <a:ext uri="{FF2B5EF4-FFF2-40B4-BE49-F238E27FC236}">
                      <a16:creationId xmlns:a16="http://schemas.microsoft.com/office/drawing/2014/main" id="{92EB3381-7F29-4358-BD96-CD888435E7A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205038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2" name="Freeform 61">
                  <a:extLst>
                    <a:ext uri="{FF2B5EF4-FFF2-40B4-BE49-F238E27FC236}">
                      <a16:creationId xmlns:a16="http://schemas.microsoft.com/office/drawing/2014/main" id="{ED8FFC2C-A6FB-4AAD-8B3B-8BDC644A45E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1443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3" name="Freeform 78">
                  <a:extLst>
                    <a:ext uri="{FF2B5EF4-FFF2-40B4-BE49-F238E27FC236}">
                      <a16:creationId xmlns:a16="http://schemas.microsoft.com/office/drawing/2014/main" id="{F68A758A-E544-4BD0-9D09-85E61EC2C05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205037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4" name="Freeform 84">
                  <a:extLst>
                    <a:ext uri="{FF2B5EF4-FFF2-40B4-BE49-F238E27FC236}">
                      <a16:creationId xmlns:a16="http://schemas.microsoft.com/office/drawing/2014/main" id="{5DF583ED-D126-49EC-99B8-9F74FE37DCA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967038"/>
                  <a:ext cx="1228725" cy="790575"/>
                </a:xfrm>
                <a:custGeom>
                  <a:avLst/>
                  <a:gdLst>
                    <a:gd name="T0" fmla="*/ 95 w 258"/>
                    <a:gd name="T1" fmla="*/ 132 h 166"/>
                    <a:gd name="T2" fmla="*/ 258 w 258"/>
                    <a:gd name="T3" fmla="*/ 149 h 166"/>
                    <a:gd name="T4" fmla="*/ 0 w 258"/>
                    <a:gd name="T5" fmla="*/ 0 h 166"/>
                    <a:gd name="T6" fmla="*/ 95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95" y="132"/>
                      </a:moveTo>
                      <a:cubicBezTo>
                        <a:pt x="147" y="162"/>
                        <a:pt x="206" y="166"/>
                        <a:pt x="258" y="149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11" y="54"/>
                        <a:pt x="44" y="102"/>
                        <a:pt x="95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5" name="Freeform 87">
                  <a:extLst>
                    <a:ext uri="{FF2B5EF4-FFF2-40B4-BE49-F238E27FC236}">
                      <a16:creationId xmlns:a16="http://schemas.microsoft.com/office/drawing/2014/main" id="{8C2ABC22-708C-47DC-B494-481391297B49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967037"/>
                  <a:ext cx="1228725" cy="790575"/>
                </a:xfrm>
                <a:custGeom>
                  <a:avLst/>
                  <a:gdLst>
                    <a:gd name="T0" fmla="*/ 162 w 258"/>
                    <a:gd name="T1" fmla="*/ 132 h 166"/>
                    <a:gd name="T2" fmla="*/ 258 w 258"/>
                    <a:gd name="T3" fmla="*/ 0 h 166"/>
                    <a:gd name="T4" fmla="*/ 0 w 258"/>
                    <a:gd name="T5" fmla="*/ 149 h 166"/>
                    <a:gd name="T6" fmla="*/ 162 w 258"/>
                    <a:gd name="T7" fmla="*/ 132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162" y="132"/>
                      </a:moveTo>
                      <a:cubicBezTo>
                        <a:pt x="214" y="102"/>
                        <a:pt x="247" y="54"/>
                        <a:pt x="258" y="0"/>
                      </a:cubicBezTo>
                      <a:cubicBezTo>
                        <a:pt x="0" y="149"/>
                        <a:pt x="0" y="149"/>
                        <a:pt x="0" y="149"/>
                      </a:cubicBezTo>
                      <a:cubicBezTo>
                        <a:pt x="52" y="166"/>
                        <a:pt x="111" y="162"/>
                        <a:pt x="162" y="132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6" name="Freeform 60">
                  <a:extLst>
                    <a:ext uri="{FF2B5EF4-FFF2-40B4-BE49-F238E27FC236}">
                      <a16:creationId xmlns:a16="http://schemas.microsoft.com/office/drawing/2014/main" id="{37408734-F5D2-415F-87E9-21DF9CD64D88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0987"/>
                  <a:ext cx="319088" cy="1419225"/>
                </a:xfrm>
                <a:custGeom>
                  <a:avLst/>
                  <a:gdLst>
                    <a:gd name="T0" fmla="*/ 0 w 67"/>
                    <a:gd name="T1" fmla="*/ 0 h 298"/>
                    <a:gd name="T2" fmla="*/ 0 w 67"/>
                    <a:gd name="T3" fmla="*/ 298 h 298"/>
                    <a:gd name="T4" fmla="*/ 67 w 67"/>
                    <a:gd name="T5" fmla="*/ 149 h 298"/>
                    <a:gd name="T6" fmla="*/ 0 w 67"/>
                    <a:gd name="T7" fmla="*/ 0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0"/>
                      </a:moveTo>
                      <a:cubicBezTo>
                        <a:pt x="0" y="298"/>
                        <a:pt x="0" y="298"/>
                        <a:pt x="0" y="298"/>
                      </a:cubicBezTo>
                      <a:cubicBezTo>
                        <a:pt x="41" y="261"/>
                        <a:pt x="67" y="208"/>
                        <a:pt x="67" y="149"/>
                      </a:cubicBezTo>
                      <a:cubicBezTo>
                        <a:pt x="67" y="89"/>
                        <a:pt x="41" y="36"/>
                        <a:pt x="0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10000"/>
                      </a:srgbClr>
                    </a:gs>
                  </a:gsLst>
                  <a:lin ang="27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7" name="Freeform 59">
                  <a:extLst>
                    <a:ext uri="{FF2B5EF4-FFF2-40B4-BE49-F238E27FC236}">
                      <a16:creationId xmlns:a16="http://schemas.microsoft.com/office/drawing/2014/main" id="{FDFCD34A-4567-4FBA-8A08-90BA02DF706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497013" y="280987"/>
                  <a:ext cx="319088" cy="1419225"/>
                </a:xfrm>
                <a:custGeom>
                  <a:avLst/>
                  <a:gdLst>
                    <a:gd name="T0" fmla="*/ 0 w 67"/>
                    <a:gd name="T1" fmla="*/ 149 h 298"/>
                    <a:gd name="T2" fmla="*/ 67 w 67"/>
                    <a:gd name="T3" fmla="*/ 298 h 298"/>
                    <a:gd name="T4" fmla="*/ 67 w 67"/>
                    <a:gd name="T5" fmla="*/ 0 h 298"/>
                    <a:gd name="T6" fmla="*/ 0 w 67"/>
                    <a:gd name="T7" fmla="*/ 149 h 29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7" h="298">
                      <a:moveTo>
                        <a:pt x="0" y="149"/>
                      </a:moveTo>
                      <a:cubicBezTo>
                        <a:pt x="0" y="208"/>
                        <a:pt x="26" y="261"/>
                        <a:pt x="67" y="298"/>
                      </a:cubicBezTo>
                      <a:cubicBezTo>
                        <a:pt x="67" y="0"/>
                        <a:pt x="67" y="0"/>
                        <a:pt x="67" y="0"/>
                      </a:cubicBezTo>
                      <a:cubicBezTo>
                        <a:pt x="26" y="36"/>
                        <a:pt x="0" y="89"/>
                        <a:pt x="0" y="149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89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38" name="Freeform 62">
                  <a:extLst>
                    <a:ext uri="{FF2B5EF4-FFF2-40B4-BE49-F238E27FC236}">
                      <a16:creationId xmlns:a16="http://schemas.microsoft.com/office/drawing/2014/main" id="{56E8AD6A-A21C-488C-B6D5-06E65CB9E40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5" y="1390651"/>
                  <a:ext cx="1228725" cy="761999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 dirty="0"/>
                </a:p>
              </p:txBody>
            </p:sp>
            <p:sp>
              <p:nvSpPr>
                <p:cNvPr id="39" name="Freeform 65">
                  <a:extLst>
                    <a:ext uri="{FF2B5EF4-FFF2-40B4-BE49-F238E27FC236}">
                      <a16:creationId xmlns:a16="http://schemas.microsoft.com/office/drawing/2014/main" id="{9555EDF7-9B45-4F61-AB5C-051203A92156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1362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0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0" name="Freeform 79">
                  <a:extLst>
                    <a:ext uri="{FF2B5EF4-FFF2-40B4-BE49-F238E27FC236}">
                      <a16:creationId xmlns:a16="http://schemas.microsoft.com/office/drawing/2014/main" id="{2D8E8D71-7307-434C-B0E5-B28A79DFD90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1" name="Freeform 82">
                  <a:extLst>
                    <a:ext uri="{FF2B5EF4-FFF2-40B4-BE49-F238E27FC236}">
                      <a16:creationId xmlns:a16="http://schemas.microsoft.com/office/drawing/2014/main" id="{81DF2E9C-AD98-4C2F-BB16-FFAAAF9A0742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124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2" name="Freeform 85">
                  <a:extLst>
                    <a:ext uri="{FF2B5EF4-FFF2-40B4-BE49-F238E27FC236}">
                      <a16:creationId xmlns:a16="http://schemas.microsoft.com/office/drawing/2014/main" id="{EFA917EF-BFA2-4B1B-8F06-F9756A2B40CF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587376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7 h 166"/>
                    <a:gd name="T2" fmla="*/ 258 w 258"/>
                    <a:gd name="T3" fmla="*/ 166 h 166"/>
                    <a:gd name="T4" fmla="*/ 162 w 258"/>
                    <a:gd name="T5" fmla="*/ 34 h 166"/>
                    <a:gd name="T6" fmla="*/ 0 w 258"/>
                    <a:gd name="T7" fmla="*/ 17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7"/>
                      </a:moveTo>
                      <a:cubicBezTo>
                        <a:pt x="258" y="166"/>
                        <a:pt x="258" y="166"/>
                        <a:pt x="258" y="166"/>
                      </a:cubicBezTo>
                      <a:cubicBezTo>
                        <a:pt x="247" y="112"/>
                        <a:pt x="213" y="63"/>
                        <a:pt x="162" y="34"/>
                      </a:cubicBezTo>
                      <a:cubicBezTo>
                        <a:pt x="111" y="4"/>
                        <a:pt x="52" y="0"/>
                        <a:pt x="0" y="17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sp>
              <p:nvSpPr>
                <p:cNvPr id="43" name="Freeform 88">
                  <a:extLst>
                    <a:ext uri="{FF2B5EF4-FFF2-40B4-BE49-F238E27FC236}">
                      <a16:creationId xmlns:a16="http://schemas.microsoft.com/office/drawing/2014/main" id="{147FB020-4534-45B3-A3AC-6A03CC469C9B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>
                  <a:off x="1816101" y="2886075"/>
                  <a:ext cx="1228725" cy="790575"/>
                </a:xfrm>
                <a:custGeom>
                  <a:avLst/>
                  <a:gdLst>
                    <a:gd name="T0" fmla="*/ 0 w 258"/>
                    <a:gd name="T1" fmla="*/ 166 h 166"/>
                    <a:gd name="T2" fmla="*/ 258 w 258"/>
                    <a:gd name="T3" fmla="*/ 17 h 166"/>
                    <a:gd name="T4" fmla="*/ 96 w 258"/>
                    <a:gd name="T5" fmla="*/ 34 h 166"/>
                    <a:gd name="T6" fmla="*/ 0 w 258"/>
                    <a:gd name="T7" fmla="*/ 166 h 16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58" h="166">
                      <a:moveTo>
                        <a:pt x="0" y="166"/>
                      </a:moveTo>
                      <a:cubicBezTo>
                        <a:pt x="258" y="17"/>
                        <a:pt x="258" y="17"/>
                        <a:pt x="258" y="17"/>
                      </a:cubicBezTo>
                      <a:cubicBezTo>
                        <a:pt x="206" y="0"/>
                        <a:pt x="147" y="4"/>
                        <a:pt x="96" y="34"/>
                      </a:cubicBezTo>
                      <a:cubicBezTo>
                        <a:pt x="44" y="63"/>
                        <a:pt x="11" y="112"/>
                        <a:pt x="0" y="166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0">
                      <a:srgbClr val="FFFFFF">
                        <a:alpha val="80000"/>
                      </a:srgbClr>
                    </a:gs>
                    <a:gs pos="100000">
                      <a:srgbClr val="FFFFFF">
                        <a:alpha val="20000"/>
                      </a:srgbClr>
                    </a:gs>
                  </a:gsLst>
                  <a:lin ang="10800000" scaled="0"/>
                  <a:tileRect/>
                </a:gra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  <p:grpSp>
              <p:nvGrpSpPr>
                <p:cNvPr id="44" name="Group 43">
                  <a:extLst>
                    <a:ext uri="{FF2B5EF4-FFF2-40B4-BE49-F238E27FC236}">
                      <a16:creationId xmlns:a16="http://schemas.microsoft.com/office/drawing/2014/main" id="{D8CCCEAA-AC2C-4B3B-85D9-88D4B18E631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87376" y="280988"/>
                  <a:ext cx="2457450" cy="3838575"/>
                  <a:chOff x="587376" y="280988"/>
                  <a:chExt cx="2457450" cy="3838575"/>
                </a:xfrm>
              </p:grpSpPr>
              <p:sp>
                <p:nvSpPr>
                  <p:cNvPr id="45" name="Line 63">
                    <a:extLst>
                      <a:ext uri="{FF2B5EF4-FFF2-40B4-BE49-F238E27FC236}">
                        <a16:creationId xmlns:a16="http://schemas.microsoft.com/office/drawing/2014/main" id="{13E04D33-3671-4DC5-8761-ACBF8F70F81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6" name="Line 66">
                    <a:extLst>
                      <a:ext uri="{FF2B5EF4-FFF2-40B4-BE49-F238E27FC236}">
                        <a16:creationId xmlns:a16="http://schemas.microsoft.com/office/drawing/2014/main" id="{B58AC0A3-F070-4DDA-862A-D3C1724D71AA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1443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7" name="Line 67">
                    <a:extLst>
                      <a:ext uri="{FF2B5EF4-FFF2-40B4-BE49-F238E27FC236}">
                        <a16:creationId xmlns:a16="http://schemas.microsoft.com/office/drawing/2014/main" id="{E404DE26-C9CE-4F81-AA08-2757A8F57A13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80988"/>
                    <a:ext cx="0" cy="3838575"/>
                  </a:xfrm>
                  <a:prstGeom prst="line">
                    <a:avLst/>
                  </a:prstGeom>
                  <a:noFill/>
                  <a:ln w="12700" cap="flat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8" name="Line 80">
                    <a:extLst>
                      <a:ext uri="{FF2B5EF4-FFF2-40B4-BE49-F238E27FC236}">
                        <a16:creationId xmlns:a16="http://schemas.microsoft.com/office/drawing/2014/main" id="{E936CD68-C106-4217-8EDD-5515D491A40E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49" name="Line 83">
                    <a:extLst>
                      <a:ext uri="{FF2B5EF4-FFF2-40B4-BE49-F238E27FC236}">
                        <a16:creationId xmlns:a16="http://schemas.microsoft.com/office/drawing/2014/main" id="{1F51871D-C98F-4504-8D5B-1129F07D994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205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0" name="Line 86">
                    <a:extLst>
                      <a:ext uri="{FF2B5EF4-FFF2-40B4-BE49-F238E27FC236}">
                        <a16:creationId xmlns:a16="http://schemas.microsoft.com/office/drawing/2014/main" id="{75894C3E-8E0D-4903-8D98-7F2BA6458BBF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87376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51" name="Line 89">
                    <a:extLst>
                      <a:ext uri="{FF2B5EF4-FFF2-40B4-BE49-F238E27FC236}">
                        <a16:creationId xmlns:a16="http://schemas.microsoft.com/office/drawing/2014/main" id="{19732573-36ED-4D80-A1CE-92B74CFE461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 noChangeShapeType="1"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 flipV="1">
                    <a:off x="1816101" y="2967038"/>
                    <a:ext cx="1228725" cy="709613"/>
                  </a:xfrm>
                  <a:prstGeom prst="line">
                    <a:avLst/>
                  </a:prstGeom>
                  <a:noFill/>
                  <a:ln w="12700" cap="rnd">
                    <a:solidFill>
                      <a:srgbClr val="FFFFFF"/>
                    </a:solidFill>
                    <a:prstDash val="solid"/>
                    <a:miter lim="800000"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noFill/>
                      </a14:hiddenFill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A7DD834D-49CB-4A21-95B6-E372FAF558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2700000">
                <a:off x="9940728" y="245341"/>
                <a:ext cx="1785984" cy="2211229"/>
                <a:chOff x="3125006" y="3171595"/>
                <a:chExt cx="1785984" cy="2211229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DBFC5A5B-6CB2-44DD-9FD1-EC36BD2C100E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36819" y="3174345"/>
                  <a:ext cx="1760933" cy="2208479"/>
                  <a:chOff x="4749017" y="2998646"/>
                  <a:chExt cx="1760933" cy="2208479"/>
                </a:xfrm>
              </p:grpSpPr>
              <p:cxnSp>
                <p:nvCxnSpPr>
                  <p:cNvPr id="26" name="Straight Connector 25">
                    <a:extLst>
                      <a:ext uri="{FF2B5EF4-FFF2-40B4-BE49-F238E27FC236}">
                        <a16:creationId xmlns:a16="http://schemas.microsoft.com/office/drawing/2014/main" id="{3E3414F4-CE5F-4F12-912C-C5BDD653BBBD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flipH="1">
                    <a:off x="5630197" y="2998646"/>
                    <a:ext cx="0" cy="2208479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" name="Straight Connector 26">
                    <a:extLst>
                      <a:ext uri="{FF2B5EF4-FFF2-40B4-BE49-F238E27FC236}">
                        <a16:creationId xmlns:a16="http://schemas.microsoft.com/office/drawing/2014/main" id="{11F1F515-5628-4BD8-99A7-3D8414C89FB5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CxnSpPr>
                    <a:cxnSpLocks/>
                  </p:cNvCxn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CxnSpPr>
                <p:spPr>
                  <a:xfrm rot="10800000" flipH="1">
                    <a:off x="4749017" y="4416771"/>
                    <a:ext cx="1760933" cy="0"/>
                  </a:xfrm>
                  <a:prstGeom prst="line">
                    <a:avLst/>
                  </a:prstGeom>
                  <a:ln w="12700">
                    <a:solidFill>
                      <a:srgbClr val="FFFFFF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" name="Rectangle 30">
                    <a:extLst>
                      <a:ext uri="{FF2B5EF4-FFF2-40B4-BE49-F238E27FC236}">
                        <a16:creationId xmlns:a16="http://schemas.microsoft.com/office/drawing/2014/main" id="{BCD2AC9F-6CCB-4450-9690-03CF9C88FA5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136242" y="3224252"/>
                    <a:ext cx="987915" cy="987915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  <p:sp>
                <p:nvSpPr>
                  <p:cNvPr id="29" name="Rectangle 30">
                    <a:extLst>
                      <a:ext uri="{FF2B5EF4-FFF2-40B4-BE49-F238E27FC236}">
                        <a16:creationId xmlns:a16="http://schemas.microsoft.com/office/drawing/2014/main" id="{25357F21-FF7A-43EE-8E0D-7DDC18D0FD01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 rot="13500000">
                    <a:off x="5327037" y="3070731"/>
                    <a:ext cx="606323" cy="606323"/>
                  </a:xfrm>
                  <a:custGeom>
                    <a:avLst/>
                    <a:gdLst>
                      <a:gd name="connsiteX0" fmla="*/ 0 w 1302493"/>
                      <a:gd name="connsiteY0" fmla="*/ 0 h 1302493"/>
                      <a:gd name="connsiteX1" fmla="*/ 1302493 w 1302493"/>
                      <a:gd name="connsiteY1" fmla="*/ 0 h 1302493"/>
                      <a:gd name="connsiteX2" fmla="*/ 1302493 w 1302493"/>
                      <a:gd name="connsiteY2" fmla="*/ 1302493 h 1302493"/>
                      <a:gd name="connsiteX3" fmla="*/ 0 w 1302493"/>
                      <a:gd name="connsiteY3" fmla="*/ 1302493 h 1302493"/>
                      <a:gd name="connsiteX4" fmla="*/ 0 w 1302493"/>
                      <a:gd name="connsiteY4" fmla="*/ 0 h 1302493"/>
                      <a:gd name="connsiteX0" fmla="*/ 1302493 w 1393933"/>
                      <a:gd name="connsiteY0" fmla="*/ 1302493 h 1393933"/>
                      <a:gd name="connsiteX1" fmla="*/ 0 w 1393933"/>
                      <a:gd name="connsiteY1" fmla="*/ 1302493 h 1393933"/>
                      <a:gd name="connsiteX2" fmla="*/ 0 w 1393933"/>
                      <a:gd name="connsiteY2" fmla="*/ 0 h 1393933"/>
                      <a:gd name="connsiteX3" fmla="*/ 1302493 w 1393933"/>
                      <a:gd name="connsiteY3" fmla="*/ 0 h 1393933"/>
                      <a:gd name="connsiteX4" fmla="*/ 1393933 w 1393933"/>
                      <a:gd name="connsiteY4" fmla="*/ 1393933 h 1393933"/>
                      <a:gd name="connsiteX0" fmla="*/ 0 w 1393933"/>
                      <a:gd name="connsiteY0" fmla="*/ 1302493 h 1393933"/>
                      <a:gd name="connsiteX1" fmla="*/ 0 w 1393933"/>
                      <a:gd name="connsiteY1" fmla="*/ 0 h 1393933"/>
                      <a:gd name="connsiteX2" fmla="*/ 1302493 w 1393933"/>
                      <a:gd name="connsiteY2" fmla="*/ 0 h 1393933"/>
                      <a:gd name="connsiteX3" fmla="*/ 1393933 w 1393933"/>
                      <a:gd name="connsiteY3" fmla="*/ 1393933 h 1393933"/>
                      <a:gd name="connsiteX0" fmla="*/ 0 w 1302493"/>
                      <a:gd name="connsiteY0" fmla="*/ 1302493 h 1302493"/>
                      <a:gd name="connsiteX1" fmla="*/ 0 w 1302493"/>
                      <a:gd name="connsiteY1" fmla="*/ 0 h 1302493"/>
                      <a:gd name="connsiteX2" fmla="*/ 1302493 w 1302493"/>
                      <a:gd name="connsiteY2" fmla="*/ 0 h 130249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</a:cxnLst>
                    <a:rect l="l" t="t" r="r" b="b"/>
                    <a:pathLst>
                      <a:path w="1302493" h="1302493">
                        <a:moveTo>
                          <a:pt x="0" y="1302493"/>
                        </a:moveTo>
                        <a:lnTo>
                          <a:pt x="0" y="0"/>
                        </a:lnTo>
                        <a:lnTo>
                          <a:pt x="1302493" y="0"/>
                        </a:lnTo>
                      </a:path>
                    </a:pathLst>
                  </a:custGeom>
                  <a:noFill/>
                  <a:ln w="12700">
                    <a:solidFill>
                      <a:srgbClr val="FFFFFF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US"/>
                  </a:p>
                </p:txBody>
              </p:sp>
            </p:grpSp>
            <p:grpSp>
              <p:nvGrpSpPr>
                <p:cNvPr id="23" name="Group 22">
                  <a:extLst>
                    <a:ext uri="{FF2B5EF4-FFF2-40B4-BE49-F238E27FC236}">
                      <a16:creationId xmlns:a16="http://schemas.microsoft.com/office/drawing/2014/main" id="{097C8F29-77BA-4847-8674-29E62C919B5D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3125006" y="3171595"/>
                  <a:ext cx="1785984" cy="1799739"/>
                  <a:chOff x="6879836" y="3516901"/>
                  <a:chExt cx="1785984" cy="1799739"/>
                </a:xfrm>
              </p:grpSpPr>
              <p:sp>
                <p:nvSpPr>
                  <p:cNvPr id="24" name="Freeform: Shape 23">
                    <a:extLst>
                      <a:ext uri="{FF2B5EF4-FFF2-40B4-BE49-F238E27FC236}">
                        <a16:creationId xmlns:a16="http://schemas.microsoft.com/office/drawing/2014/main" id="{3955A71B-998A-436F-8977-7F2186B8F0BC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6879836" y="3521665"/>
                    <a:ext cx="892801" cy="1794975"/>
                  </a:xfrm>
                  <a:custGeom>
                    <a:avLst/>
                    <a:gdLst>
                      <a:gd name="connsiteX0" fmla="*/ 892801 w 892801"/>
                      <a:gd name="connsiteY0" fmla="*/ 0 h 1794975"/>
                      <a:gd name="connsiteX1" fmla="*/ 892801 w 892801"/>
                      <a:gd name="connsiteY1" fmla="*/ 1434622 h 1794975"/>
                      <a:gd name="connsiteX2" fmla="*/ 845919 w 892801"/>
                      <a:gd name="connsiteY2" fmla="*/ 1533379 h 1794975"/>
                      <a:gd name="connsiteX3" fmla="*/ 440820 w 892801"/>
                      <a:gd name="connsiteY3" fmla="*/ 1794916 h 1794975"/>
                      <a:gd name="connsiteX4" fmla="*/ 379878 w 892801"/>
                      <a:gd name="connsiteY4" fmla="*/ 1791253 h 1794975"/>
                      <a:gd name="connsiteX5" fmla="*/ 763083 w 892801"/>
                      <a:gd name="connsiteY5" fmla="*/ 100140 h 1794975"/>
                      <a:gd name="connsiteX6" fmla="*/ 892801 w 892801"/>
                      <a:gd name="connsiteY6" fmla="*/ 0 h 179497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892801" h="1794975">
                        <a:moveTo>
                          <a:pt x="892801" y="0"/>
                        </a:moveTo>
                        <a:lnTo>
                          <a:pt x="892801" y="1434622"/>
                        </a:lnTo>
                        <a:lnTo>
                          <a:pt x="845919" y="1533379"/>
                        </a:lnTo>
                        <a:cubicBezTo>
                          <a:pt x="735106" y="1711682"/>
                          <a:pt x="584368" y="1792418"/>
                          <a:pt x="440820" y="1794916"/>
                        </a:cubicBezTo>
                        <a:cubicBezTo>
                          <a:pt x="420314" y="1795273"/>
                          <a:pt x="399954" y="1794033"/>
                          <a:pt x="379878" y="1791253"/>
                        </a:cubicBezTo>
                        <a:cubicBezTo>
                          <a:pt x="-41718" y="1732871"/>
                          <a:pt x="-338017" y="995203"/>
                          <a:pt x="763083" y="100140"/>
                        </a:cubicBezTo>
                        <a:lnTo>
                          <a:pt x="89280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  <p:sp>
                <p:nvSpPr>
                  <p:cNvPr id="25" name="Freeform: Shape 24">
                    <a:extLst>
                      <a:ext uri="{FF2B5EF4-FFF2-40B4-BE49-F238E27FC236}">
                        <a16:creationId xmlns:a16="http://schemas.microsoft.com/office/drawing/2014/main" id="{9615332D-D34B-498A-82A4-C9B344AC0F88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/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>
                  <a:xfrm>
                    <a:off x="7772637" y="3516901"/>
                    <a:ext cx="893183" cy="1795123"/>
                  </a:xfrm>
                  <a:custGeom>
                    <a:avLst/>
                    <a:gdLst>
                      <a:gd name="connsiteX0" fmla="*/ 191 w 893183"/>
                      <a:gd name="connsiteY0" fmla="*/ 0 h 1795123"/>
                      <a:gd name="connsiteX1" fmla="*/ 130101 w 893183"/>
                      <a:gd name="connsiteY1" fmla="*/ 100288 h 1795123"/>
                      <a:gd name="connsiteX2" fmla="*/ 513306 w 893183"/>
                      <a:gd name="connsiteY2" fmla="*/ 1791401 h 1795123"/>
                      <a:gd name="connsiteX3" fmla="*/ 47265 w 893183"/>
                      <a:gd name="connsiteY3" fmla="*/ 1533527 h 1795123"/>
                      <a:gd name="connsiteX4" fmla="*/ 192 w 893183"/>
                      <a:gd name="connsiteY4" fmla="*/ 1434367 h 1795123"/>
                      <a:gd name="connsiteX5" fmla="*/ 192 w 893183"/>
                      <a:gd name="connsiteY5" fmla="*/ 1438981 h 1795123"/>
                      <a:gd name="connsiteX6" fmla="*/ 0 w 893183"/>
                      <a:gd name="connsiteY6" fmla="*/ 1439386 h 1795123"/>
                      <a:gd name="connsiteX7" fmla="*/ 0 w 893183"/>
                      <a:gd name="connsiteY7" fmla="*/ 4764 h 1795123"/>
                      <a:gd name="connsiteX8" fmla="*/ 191 w 893183"/>
                      <a:gd name="connsiteY8" fmla="*/ 4616 h 1795123"/>
                      <a:gd name="connsiteX9" fmla="*/ 191 w 893183"/>
                      <a:gd name="connsiteY9" fmla="*/ 0 h 179512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</a:cxnLst>
                    <a:rect l="l" t="t" r="r" b="b"/>
                    <a:pathLst>
                      <a:path w="893183" h="1795123">
                        <a:moveTo>
                          <a:pt x="191" y="0"/>
                        </a:moveTo>
                        <a:lnTo>
                          <a:pt x="130101" y="100288"/>
                        </a:lnTo>
                        <a:cubicBezTo>
                          <a:pt x="1231201" y="995351"/>
                          <a:pt x="934902" y="1733019"/>
                          <a:pt x="513306" y="1791401"/>
                        </a:cubicBezTo>
                        <a:cubicBezTo>
                          <a:pt x="352699" y="1813642"/>
                          <a:pt x="173909" y="1737302"/>
                          <a:pt x="47265" y="1533527"/>
                        </a:cubicBezTo>
                        <a:lnTo>
                          <a:pt x="192" y="1434367"/>
                        </a:lnTo>
                        <a:lnTo>
                          <a:pt x="192" y="1438981"/>
                        </a:lnTo>
                        <a:lnTo>
                          <a:pt x="0" y="1439386"/>
                        </a:lnTo>
                        <a:lnTo>
                          <a:pt x="0" y="4764"/>
                        </a:lnTo>
                        <a:lnTo>
                          <a:pt x="191" y="4616"/>
                        </a:lnTo>
                        <a:lnTo>
                          <a:pt x="191" y="0"/>
                        </a:ln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>
                      <a:solidFill>
                        <a:schemeClr val="tx1"/>
                      </a:solidFill>
                    </a:endParaRPr>
                  </a:p>
                </p:txBody>
              </p:sp>
            </p:grp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1717FC12-6E7D-428E-8246-7F84A1BF1F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Grp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GrpSpPr>
            <p:grpSpPr>
              <a:xfrm rot="5400000">
                <a:off x="10400268" y="1917602"/>
                <a:ext cx="633413" cy="1862138"/>
                <a:chOff x="5959192" y="333389"/>
                <a:chExt cx="633413" cy="1862138"/>
              </a:xfrm>
            </p:grpSpPr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DD7F9620-0820-4381-998B-A48BE11F09D4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GrpSpPr/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GrpSpPr>
              <p:grpSpPr>
                <a:xfrm>
                  <a:off x="5959192" y="333389"/>
                  <a:ext cx="633413" cy="1419225"/>
                  <a:chOff x="5959192" y="333389"/>
                  <a:chExt cx="633413" cy="1419225"/>
                </a:xfrm>
              </p:grpSpPr>
              <p:sp>
                <p:nvSpPr>
                  <p:cNvPr id="20" name="Freeform 68">
                    <a:extLst>
                      <a:ext uri="{FF2B5EF4-FFF2-40B4-BE49-F238E27FC236}">
                        <a16:creationId xmlns:a16="http://schemas.microsoft.com/office/drawing/2014/main" id="{80772C2D-BD21-4748-BCCE-97D26A829770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5959192" y="333389"/>
                    <a:ext cx="319088" cy="1419225"/>
                  </a:xfrm>
                  <a:custGeom>
                    <a:avLst/>
                    <a:gdLst>
                      <a:gd name="T0" fmla="*/ 0 w 67"/>
                      <a:gd name="T1" fmla="*/ 149 h 298"/>
                      <a:gd name="T2" fmla="*/ 67 w 67"/>
                      <a:gd name="T3" fmla="*/ 298 h 298"/>
                      <a:gd name="T4" fmla="*/ 67 w 67"/>
                      <a:gd name="T5" fmla="*/ 0 h 298"/>
                      <a:gd name="T6" fmla="*/ 0 w 67"/>
                      <a:gd name="T7" fmla="*/ 149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7" h="298">
                        <a:moveTo>
                          <a:pt x="0" y="149"/>
                        </a:moveTo>
                        <a:cubicBezTo>
                          <a:pt x="0" y="208"/>
                          <a:pt x="26" y="261"/>
                          <a:pt x="67" y="298"/>
                        </a:cubicBezTo>
                        <a:cubicBezTo>
                          <a:pt x="67" y="0"/>
                          <a:pt x="67" y="0"/>
                          <a:pt x="67" y="0"/>
                        </a:cubicBezTo>
                        <a:cubicBezTo>
                          <a:pt x="26" y="36"/>
                          <a:pt x="0" y="89"/>
                          <a:pt x="0" y="149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20000"/>
                        </a:srgbClr>
                      </a:gs>
                    </a:gsLst>
                    <a:lin ang="189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  <p:sp>
                <p:nvSpPr>
                  <p:cNvPr id="21" name="Freeform 69">
                    <a:extLst>
                      <a:ext uri="{FF2B5EF4-FFF2-40B4-BE49-F238E27FC236}">
                        <a16:creationId xmlns:a16="http://schemas.microsoft.com/office/drawing/2014/main" id="{81D5B63A-FF88-44D3-BE2D-209BB8377662}"/>
                      </a:ext>
                      <a:ext uri="{C183D7F6-B498-43B3-948B-1728B52AA6E4}">
                        <adec:decorative xmlns:adec="http://schemas.microsoft.com/office/drawing/2017/decorative" val="1"/>
                      </a:ext>
                    </a:extLst>
                  </p:cNvPr>
                  <p:cNvSpPr>
                    <a:spLocks/>
                  </p:cNvSpPr>
                  <p:nvPr>
                    <p:extLst>
                      <p:ext uri="{386F3935-93C4-4BCD-93E2-E3B085C9AB24}">
                        <p16:designElem xmlns:p16="http://schemas.microsoft.com/office/powerpoint/2015/main" val="1"/>
                      </p:ext>
                    </p:extLst>
                  </p:nvPr>
                </p:nvSpPr>
                <p:spPr bwMode="auto">
                  <a:xfrm>
                    <a:off x="6278280" y="333389"/>
                    <a:ext cx="314325" cy="1419225"/>
                  </a:xfrm>
                  <a:custGeom>
                    <a:avLst/>
                    <a:gdLst>
                      <a:gd name="T0" fmla="*/ 0 w 66"/>
                      <a:gd name="T1" fmla="*/ 0 h 298"/>
                      <a:gd name="T2" fmla="*/ 0 w 66"/>
                      <a:gd name="T3" fmla="*/ 298 h 298"/>
                      <a:gd name="T4" fmla="*/ 66 w 66"/>
                      <a:gd name="T5" fmla="*/ 149 h 298"/>
                      <a:gd name="T6" fmla="*/ 0 w 66"/>
                      <a:gd name="T7" fmla="*/ 0 h 298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66" h="298">
                        <a:moveTo>
                          <a:pt x="0" y="0"/>
                        </a:moveTo>
                        <a:cubicBezTo>
                          <a:pt x="0" y="298"/>
                          <a:pt x="0" y="298"/>
                          <a:pt x="0" y="298"/>
                        </a:cubicBezTo>
                        <a:cubicBezTo>
                          <a:pt x="41" y="261"/>
                          <a:pt x="66" y="208"/>
                          <a:pt x="66" y="149"/>
                        </a:cubicBezTo>
                        <a:cubicBezTo>
                          <a:pt x="66" y="89"/>
                          <a:pt x="41" y="36"/>
                          <a:pt x="0" y="0"/>
                        </a:cubicBezTo>
                        <a:close/>
                      </a:path>
                    </a:pathLst>
                  </a:custGeom>
                  <a:gradFill flip="none" rotWithShape="1">
                    <a:gsLst>
                      <a:gs pos="0">
                        <a:srgbClr val="FFFFFF">
                          <a:alpha val="80000"/>
                        </a:srgbClr>
                      </a:gs>
                      <a:gs pos="100000">
                        <a:srgbClr val="FFFFFF">
                          <a:alpha val="10000"/>
                        </a:srgbClr>
                      </a:gs>
                    </a:gsLst>
                    <a:lin ang="2700000" scaled="0"/>
                    <a:tileRect/>
                  </a:gra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US"/>
                  </a:p>
                </p:txBody>
              </p:sp>
            </p:grpSp>
            <p:sp>
              <p:nvSpPr>
                <p:cNvPr id="19" name="Line 70">
                  <a:extLst>
                    <a:ext uri="{FF2B5EF4-FFF2-40B4-BE49-F238E27FC236}">
                      <a16:creationId xmlns:a16="http://schemas.microsoft.com/office/drawing/2014/main" id="{D080CB3A-9490-4813-B3D5-36E0B5951275}"/>
                    </a:ext>
                    <a:ext uri="{C183D7F6-B498-43B3-948B-1728B52AA6E4}">
                      <adec:decorative xmlns:adec="http://schemas.microsoft.com/office/drawing/2017/decorative" val="1"/>
                    </a:ext>
                  </a:extLst>
                </p:cNvPr>
                <p:cNvSpPr>
                  <a:spLocks noChangeShapeType="1"/>
                </p:cNvSpPr>
                <p:nvPr>
                  <p:extLst>
                    <p:ext uri="{386F3935-93C4-4BCD-93E2-E3B085C9AB24}">
                      <p16:designElem xmlns:p16="http://schemas.microsoft.com/office/powerpoint/2015/main" val="1"/>
                    </p:ext>
                  </p:extLst>
                </p:nvPr>
              </p:nvSpPr>
              <p:spPr bwMode="auto">
                <a:xfrm flipV="1">
                  <a:off x="6278281" y="333389"/>
                  <a:ext cx="0" cy="1862138"/>
                </a:xfrm>
                <a:prstGeom prst="line">
                  <a:avLst/>
                </a:prstGeom>
                <a:noFill/>
                <a:ln w="12700" cap="flat">
                  <a:solidFill>
                    <a:srgbClr val="FFFFFF"/>
                  </a:solidFill>
                  <a:prstDash val="solid"/>
                  <a:miter lim="800000"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US"/>
                </a:p>
              </p:txBody>
            </p:sp>
          </p:grpSp>
        </p:grpSp>
      </p:grp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108A6C55-1C94-4869-9E37-A584104F91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618400" y="2428148"/>
            <a:ext cx="540000" cy="0"/>
          </a:xfrm>
          <a:prstGeom prst="line">
            <a:avLst/>
          </a:prstGeom>
          <a:ln w="12700"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6" name="Picture 95" descr="Lone palm tree in desert landscape">
            <a:extLst>
              <a:ext uri="{FF2B5EF4-FFF2-40B4-BE49-F238E27FC236}">
                <a16:creationId xmlns:a16="http://schemas.microsoft.com/office/drawing/2014/main" id="{54B0C0BD-A00B-4B92-1582-9A7BACF2B5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4949" y="-812905"/>
            <a:ext cx="12304479" cy="8205383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498FD9DB-9583-44F3-AD3C-CFD948F359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677" y="222434"/>
            <a:ext cx="4597400" cy="635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7B0EF4C-A1BC-FA34-06C5-80C4753EF0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6224" y="458008"/>
            <a:ext cx="4636800" cy="95723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b="1" dirty="0"/>
              <a:t>Why Dry?</a:t>
            </a:r>
          </a:p>
        </p:txBody>
      </p:sp>
      <p:sp>
        <p:nvSpPr>
          <p:cNvPr id="97" name="Content Placeholder 2">
            <a:extLst>
              <a:ext uri="{FF2B5EF4-FFF2-40B4-BE49-F238E27FC236}">
                <a16:creationId xmlns:a16="http://schemas.microsoft.com/office/drawing/2014/main" id="{24137C42-4C5B-8EEF-82AB-D7968691BCCA}"/>
              </a:ext>
            </a:extLst>
          </p:cNvPr>
          <p:cNvSpPr txBox="1">
            <a:spLocks/>
          </p:cNvSpPr>
          <p:nvPr/>
        </p:nvSpPr>
        <p:spPr>
          <a:xfrm>
            <a:off x="217092" y="2030144"/>
            <a:ext cx="5431181" cy="290148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CA" sz="2800" dirty="0"/>
              <a:t>Avoids wasting time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CA" sz="2800" dirty="0"/>
              <a:t>Avoids mistakes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CA" sz="2800" dirty="0"/>
              <a:t>Keep related elements in sync</a:t>
            </a:r>
          </a:p>
          <a:p>
            <a:pPr marL="0" indent="0" algn="ctr">
              <a:buFont typeface="Wingdings" panose="05000000000000000000" pitchFamily="2" charset="2"/>
              <a:buNone/>
            </a:pPr>
            <a:endParaRPr lang="en-CA" sz="2800" dirty="0"/>
          </a:p>
          <a:p>
            <a:pPr marL="0" indent="0" algn="ctr">
              <a:buFont typeface="Wingdings" panose="05000000000000000000" pitchFamily="2" charset="2"/>
              <a:buNone/>
            </a:pPr>
            <a:endParaRPr lang="en-CA" sz="2800" dirty="0"/>
          </a:p>
          <a:p>
            <a:pPr marL="0" indent="0" algn="ctr">
              <a:buFont typeface="Wingdings" panose="05000000000000000000" pitchFamily="2" charset="2"/>
              <a:buNone/>
            </a:pPr>
            <a:endParaRPr lang="en-CA" sz="2800" dirty="0"/>
          </a:p>
          <a:p>
            <a:pPr marL="0" indent="0" algn="ctr">
              <a:buFont typeface="Wingdings" panose="05000000000000000000" pitchFamily="2" charset="2"/>
              <a:buNone/>
            </a:pPr>
            <a:endParaRPr lang="en-CA" sz="2800" dirty="0"/>
          </a:p>
        </p:txBody>
      </p:sp>
    </p:spTree>
    <p:extLst>
      <p:ext uri="{BB962C8B-B14F-4D97-AF65-F5344CB8AC3E}">
        <p14:creationId xmlns:p14="http://schemas.microsoft.com/office/powerpoint/2010/main" val="7729219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large wave in the ocean&#10;&#10;Description automatically generated with medium confidence">
            <a:extLst>
              <a:ext uri="{FF2B5EF4-FFF2-40B4-BE49-F238E27FC236}">
                <a16:creationId xmlns:a16="http://schemas.microsoft.com/office/drawing/2014/main" id="{BCFE60B1-E7EA-E390-FF98-F061BC854C7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912453E-117D-5C05-01BF-31A3DC487D9A}"/>
              </a:ext>
            </a:extLst>
          </p:cNvPr>
          <p:cNvSpPr txBox="1"/>
          <p:nvPr/>
        </p:nvSpPr>
        <p:spPr>
          <a:xfrm>
            <a:off x="9585197" y="6657945"/>
            <a:ext cx="2606803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CA" sz="700">
                <a:solidFill>
                  <a:srgbClr val="FFFFFF"/>
                </a:solidFill>
                <a:hlinkClick r:id="rId3" tooltip="https://www.thymindoman.com/the-mystical-resurrection-or-reincarnation-of-the-ocean-in-every-wave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CA" sz="700">
                <a:solidFill>
                  <a:srgbClr val="FFFFFF"/>
                </a:solidFill>
              </a:rPr>
              <a:t> by Unknown Author is licensed under </a:t>
            </a:r>
            <a:r>
              <a:rPr lang="en-CA" sz="700">
                <a:solidFill>
                  <a:srgbClr val="FFFFFF"/>
                </a:solidFill>
                <a:hlinkClick r:id="rId4" tooltip="https://creativecommons.org/licenses/by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</a:t>
            </a:r>
            <a:endParaRPr lang="en-CA" sz="700">
              <a:solidFill>
                <a:srgbClr val="FFFFFF"/>
              </a:solidFill>
            </a:endParaRPr>
          </a:p>
        </p:txBody>
      </p:sp>
      <p:sp>
        <p:nvSpPr>
          <p:cNvPr id="19" name="Content Placeholder 2">
            <a:extLst>
              <a:ext uri="{FF2B5EF4-FFF2-40B4-BE49-F238E27FC236}">
                <a16:creationId xmlns:a16="http://schemas.microsoft.com/office/drawing/2014/main" id="{53F32BE4-CA46-2F88-772F-D16115A3E85A}"/>
              </a:ext>
            </a:extLst>
          </p:cNvPr>
          <p:cNvSpPr txBox="1">
            <a:spLocks/>
          </p:cNvSpPr>
          <p:nvPr/>
        </p:nvSpPr>
        <p:spPr>
          <a:xfrm>
            <a:off x="-278711" y="1978259"/>
            <a:ext cx="5431181" cy="290148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360000" indent="-360000" algn="l" defTabSz="914400" rtl="0" eaLnBrk="1" latinLnBrk="0" hangingPunct="1">
              <a:lnSpc>
                <a:spcPct val="150000"/>
              </a:lnSpc>
              <a:spcBef>
                <a:spcPts val="10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6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08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80000" indent="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Tx/>
              <a:buNone/>
              <a:defRPr sz="2000" b="0" i="1" kern="1200" spc="50" baseline="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00000" indent="-360000" algn="l" defTabSz="914400" rtl="0" eaLnBrk="1" latinLnBrk="0" hangingPunct="1">
              <a:lnSpc>
                <a:spcPct val="150000"/>
              </a:lnSpc>
              <a:spcBef>
                <a:spcPts val="500"/>
              </a:spcBef>
              <a:buClr>
                <a:schemeClr val="accent3"/>
              </a:buClr>
              <a:buFont typeface="Wingdings" panose="05000000000000000000" pitchFamily="2" charset="2"/>
              <a:buChar char=""/>
              <a:defRPr sz="2000" kern="1200" spc="50">
                <a:solidFill>
                  <a:schemeClr val="tx1">
                    <a:alpha val="6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Wingdings" panose="05000000000000000000" pitchFamily="2" charset="2"/>
              <a:buNone/>
            </a:pPr>
            <a:r>
              <a:rPr lang="en-CA" sz="2800" dirty="0"/>
              <a:t>Write Everything Twice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CA" sz="2800" dirty="0"/>
              <a:t>Write </a:t>
            </a:r>
            <a:r>
              <a:rPr lang="en-CA" sz="2800" dirty="0" err="1"/>
              <a:t>EveryTime</a:t>
            </a:r>
            <a:endParaRPr lang="en-CA" sz="2800" dirty="0"/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CA" sz="2800" dirty="0"/>
              <a:t>We Enjoy Typing</a:t>
            </a:r>
          </a:p>
          <a:p>
            <a:pPr marL="0" indent="0" algn="ctr">
              <a:buFont typeface="Wingdings" panose="05000000000000000000" pitchFamily="2" charset="2"/>
              <a:buNone/>
            </a:pPr>
            <a:r>
              <a:rPr lang="en-CA" sz="2800" dirty="0"/>
              <a:t>Waste Everyone’s Time</a:t>
            </a:r>
          </a:p>
          <a:p>
            <a:pPr marL="0" indent="0" algn="ctr">
              <a:buFont typeface="Wingdings" panose="05000000000000000000" pitchFamily="2" charset="2"/>
              <a:buNone/>
            </a:pPr>
            <a:endParaRPr lang="en-CA" sz="2800" dirty="0"/>
          </a:p>
          <a:p>
            <a:pPr marL="0" indent="0" algn="ctr">
              <a:buFont typeface="Wingdings" panose="05000000000000000000" pitchFamily="2" charset="2"/>
              <a:buNone/>
            </a:pPr>
            <a:endParaRPr lang="en-CA" sz="2800" dirty="0"/>
          </a:p>
          <a:p>
            <a:pPr marL="0" indent="0" algn="ctr">
              <a:buFont typeface="Wingdings" panose="05000000000000000000" pitchFamily="2" charset="2"/>
              <a:buNone/>
            </a:pPr>
            <a:endParaRPr lang="en-CA" sz="2800" dirty="0"/>
          </a:p>
          <a:p>
            <a:pPr marL="0" indent="0" algn="ctr">
              <a:buFont typeface="Wingdings" panose="05000000000000000000" pitchFamily="2" charset="2"/>
              <a:buNone/>
            </a:pPr>
            <a:endParaRPr lang="en-CA" sz="2800" dirty="0"/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1139CFB-6193-662D-E83A-FE81BE891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77600" y="228206"/>
            <a:ext cx="4636800" cy="957237"/>
          </a:xfrm>
        </p:spPr>
        <p:txBody>
          <a:bodyPr vert="horz" lIns="91440" tIns="45720" rIns="91440" bIns="45720" rtlCol="0" anchor="b" anchorCtr="0">
            <a:normAutofit/>
          </a:bodyPr>
          <a:lstStyle/>
          <a:p>
            <a:pPr algn="ctr"/>
            <a:r>
              <a:rPr lang="en-US" sz="4800" dirty="0"/>
              <a:t>Don’t get W.E.T.</a:t>
            </a:r>
          </a:p>
        </p:txBody>
      </p:sp>
    </p:spTree>
    <p:extLst>
      <p:ext uri="{BB962C8B-B14F-4D97-AF65-F5344CB8AC3E}">
        <p14:creationId xmlns:p14="http://schemas.microsoft.com/office/powerpoint/2010/main" val="1967042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6" name="Rectangle 1035">
            <a:extLst>
              <a:ext uri="{FF2B5EF4-FFF2-40B4-BE49-F238E27FC236}">
                <a16:creationId xmlns:a16="http://schemas.microsoft.com/office/drawing/2014/main" id="{2C627EC6-61A4-4CA2-925A-D9C31421C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6" descr="A picture containing mammal, outdoor, domestic cat, cat&#10;&#10;Description automatically generated">
            <a:extLst>
              <a:ext uri="{FF2B5EF4-FFF2-40B4-BE49-F238E27FC236}">
                <a16:creationId xmlns:a16="http://schemas.microsoft.com/office/drawing/2014/main" id="{86C688C9-054D-2947-9510-D1DF1C3751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8620" b="35131"/>
          <a:stretch/>
        </p:blipFill>
        <p:spPr>
          <a:xfrm>
            <a:off x="20" y="10"/>
            <a:ext cx="12191980" cy="6857990"/>
          </a:xfrm>
          <a:custGeom>
            <a:avLst/>
            <a:gdLst/>
            <a:ahLst/>
            <a:cxnLst/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255AD495-164C-2C38-18B3-62FA98A6E2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35971" y="3630840"/>
            <a:ext cx="3899982" cy="3838576"/>
          </a:xfrm>
        </p:spPr>
        <p:txBody>
          <a:bodyPr anchor="ctr">
            <a:normAutofit/>
          </a:bodyPr>
          <a:lstStyle/>
          <a:p>
            <a:pPr algn="ctr"/>
            <a:r>
              <a:rPr lang="en-CA" b="1" dirty="0"/>
              <a:t>Stay dry!</a:t>
            </a:r>
          </a:p>
        </p:txBody>
      </p:sp>
    </p:spTree>
    <p:extLst>
      <p:ext uri="{BB962C8B-B14F-4D97-AF65-F5344CB8AC3E}">
        <p14:creationId xmlns:p14="http://schemas.microsoft.com/office/powerpoint/2010/main" val="2882896770"/>
      </p:ext>
    </p:extLst>
  </p:cSld>
  <p:clrMapOvr>
    <a:masterClrMapping/>
  </p:clrMapOvr>
</p:sld>
</file>

<file path=ppt/theme/theme1.xml><?xml version="1.0" encoding="utf-8"?>
<a:theme xmlns:a="http://schemas.openxmlformats.org/drawingml/2006/main" name="FrostyVTI">
  <a:themeElements>
    <a:clrScheme name="AnalogousFromLightSeedLeftStep">
      <a:dk1>
        <a:srgbClr val="000000"/>
      </a:dk1>
      <a:lt1>
        <a:srgbClr val="FFFFFF"/>
      </a:lt1>
      <a:dk2>
        <a:srgbClr val="41243E"/>
      </a:dk2>
      <a:lt2>
        <a:srgbClr val="E2E6E8"/>
      </a:lt2>
      <a:accent1>
        <a:srgbClr val="C39983"/>
      </a:accent1>
      <a:accent2>
        <a:srgbClr val="BF7A7F"/>
      </a:accent2>
      <a:accent3>
        <a:srgbClr val="CB92AE"/>
      </a:accent3>
      <a:accent4>
        <a:srgbClr val="BF7AB9"/>
      </a:accent4>
      <a:accent5>
        <a:srgbClr val="B892CB"/>
      </a:accent5>
      <a:accent6>
        <a:srgbClr val="8B7ABF"/>
      </a:accent6>
      <a:hlink>
        <a:srgbClr val="5B879D"/>
      </a:hlink>
      <a:folHlink>
        <a:srgbClr val="7F7F7F"/>
      </a:folHlink>
    </a:clrScheme>
    <a:fontScheme name="Frosted Leaf">
      <a:majorFont>
        <a:latin typeface="Goudy Old Style"/>
        <a:ea typeface=""/>
        <a:cs typeface=""/>
      </a:majorFont>
      <a:minorFont>
        <a:latin typeface="Avenir Next LT Pro"/>
        <a:ea typeface=""/>
        <a:cs typeface=""/>
      </a:minorFont>
    </a:fontScheme>
    <a:fmtScheme name="Subtle Solids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ostyVTI" id="{DD283BC3-E0B6-4E4B-91CF-F0F54D51BB21}" vid="{3EE220F7-F497-4893-BE1F-7BB1D607421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</TotalTime>
  <Words>64</Words>
  <Application>Microsoft Macintosh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Avenir Next LT Pro</vt:lpstr>
      <vt:lpstr>Goudy Old Style</vt:lpstr>
      <vt:lpstr>Wingdings</vt:lpstr>
      <vt:lpstr>FrostyVTI</vt:lpstr>
      <vt:lpstr>The DRY principle</vt:lpstr>
      <vt:lpstr>PowerPoint Presentation</vt:lpstr>
      <vt:lpstr>D.R.Y</vt:lpstr>
      <vt:lpstr>Why Dry?</vt:lpstr>
      <vt:lpstr>Don’t get W.E.T.</vt:lpstr>
      <vt:lpstr>Stay dry!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DRY principle</dc:title>
  <dc:creator>Sara Correa García</dc:creator>
  <cp:lastModifiedBy>Sara Correa García</cp:lastModifiedBy>
  <cp:revision>1</cp:revision>
  <dcterms:created xsi:type="dcterms:W3CDTF">2022-11-04T11:16:09Z</dcterms:created>
  <dcterms:modified xsi:type="dcterms:W3CDTF">2022-11-04T11:43:27Z</dcterms:modified>
</cp:coreProperties>
</file>